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3" r:id="rId5"/>
    <p:sldId id="347" r:id="rId6"/>
    <p:sldId id="259" r:id="rId7"/>
    <p:sldId id="260" r:id="rId8"/>
    <p:sldId id="310" r:id="rId9"/>
    <p:sldId id="307" r:id="rId10"/>
    <p:sldId id="308" r:id="rId11"/>
    <p:sldId id="312" r:id="rId12"/>
    <p:sldId id="298" r:id="rId13"/>
    <p:sldId id="311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3-4FDC-B24E-7727932FB8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3-4FDC-B24E-7727932FB8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3-4FDC-B24E-7727932FB8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3-4FDC-B24E-7727932FB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D91A3-B04D-4069-9A9E-AEFAA6DDFCF0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A8095-3FDE-4C32-9FFD-9823377F8A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8C1F5C-192F-43AE-9B93-9A4C91D7CE9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2C7C59-FDF9-46DF-BE98-363BC3321E2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881C3E-C950-4D68-922A-406718DA8F79}"/>
              </a:ext>
            </a:extLst>
          </p:cNvPr>
          <p:cNvSpPr/>
          <p:nvPr userDrawn="1"/>
        </p:nvSpPr>
        <p:spPr>
          <a:xfrm>
            <a:off x="0" y="1534177"/>
            <a:ext cx="12192000" cy="26286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95D19A6A-2D5F-41E9-9D62-208AFD92323A}"/>
              </a:ext>
            </a:extLst>
          </p:cNvPr>
          <p:cNvGrpSpPr/>
          <p:nvPr userDrawn="1"/>
        </p:nvGrpSpPr>
        <p:grpSpPr>
          <a:xfrm>
            <a:off x="3132730" y="1364007"/>
            <a:ext cx="5926540" cy="3569007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1A1253F8-8155-44CE-A6CE-879B69AADEA5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37">
                <a:extLst>
                  <a:ext uri="{FF2B5EF4-FFF2-40B4-BE49-F238E27FC236}">
                    <a16:creationId xmlns:a16="http://schemas.microsoft.com/office/drawing/2014/main" id="{7A49830E-8512-4F62-808C-7F43BAB9D97B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8">
                <a:extLst>
                  <a:ext uri="{FF2B5EF4-FFF2-40B4-BE49-F238E27FC236}">
                    <a16:creationId xmlns:a16="http://schemas.microsoft.com/office/drawing/2014/main" id="{B9F2936A-927A-4A6B-83E6-12505C62B97E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CD7FC7E1-54E2-4031-947B-E1237438A0A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38394E38-347B-4E2F-983C-4D0581D02AA8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1B0D60D2-3A3F-49F1-A438-D5167B4781D8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B64679F7-106E-4954-A073-AA53483B9231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48869693-3ABE-415F-9709-AE08846BC372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8C4A92C0-EA71-4274-811A-006D33D6D2FA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FDA5CE57-6F52-4898-BBD1-7EAE1C977249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FEDC985-5118-4B4B-B34D-6D4C47E267D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9C604340-C651-4D4A-92A9-63FCC85BB73A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2705AC0B-2425-40FB-B143-6D7B17E937EE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85C268CE-434C-4649-9D09-EDF424B9BCA3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9BDD0917-3844-4226-AEA4-C6EE7F364C8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A28283EF-8464-4B20-A525-1159F40A3BD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766538D7-BA23-4B48-B914-B16A33C8B37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33">
                <a:extLst>
                  <a:ext uri="{FF2B5EF4-FFF2-40B4-BE49-F238E27FC236}">
                    <a16:creationId xmlns:a16="http://schemas.microsoft.com/office/drawing/2014/main" id="{1977EA51-5010-479E-949D-906C67B83441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4">
                <a:extLst>
                  <a:ext uri="{FF2B5EF4-FFF2-40B4-BE49-F238E27FC236}">
                    <a16:creationId xmlns:a16="http://schemas.microsoft.com/office/drawing/2014/main" id="{513E2DFF-5359-492A-B0FC-A801DE8B35B0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5">
                <a:extLst>
                  <a:ext uri="{FF2B5EF4-FFF2-40B4-BE49-F238E27FC236}">
                    <a16:creationId xmlns:a16="http://schemas.microsoft.com/office/drawing/2014/main" id="{AE72057C-914B-4BF9-8194-BD037EC9DCB0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36">
                <a:extLst>
                  <a:ext uri="{FF2B5EF4-FFF2-40B4-BE49-F238E27FC236}">
                    <a16:creationId xmlns:a16="http://schemas.microsoft.com/office/drawing/2014/main" id="{15FD5D14-3A6E-4E8E-AD33-A9FF9D8BC56F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2B46E634-A837-4264-BB08-771EA7DF4E20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30">
                <a:extLst>
                  <a:ext uri="{FF2B5EF4-FFF2-40B4-BE49-F238E27FC236}">
                    <a16:creationId xmlns:a16="http://schemas.microsoft.com/office/drawing/2014/main" id="{897EC1F8-E2F8-402C-8079-CAE69CC92DE3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31">
                <a:extLst>
                  <a:ext uri="{FF2B5EF4-FFF2-40B4-BE49-F238E27FC236}">
                    <a16:creationId xmlns:a16="http://schemas.microsoft.com/office/drawing/2014/main" id="{9F58A939-E080-4CBF-9142-030963C8BF66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32">
                <a:extLst>
                  <a:ext uri="{FF2B5EF4-FFF2-40B4-BE49-F238E27FC236}">
                    <a16:creationId xmlns:a16="http://schemas.microsoft.com/office/drawing/2014/main" id="{FBD641BD-719D-473B-A570-055E2B0B3562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28">
              <a:extLst>
                <a:ext uri="{FF2B5EF4-FFF2-40B4-BE49-F238E27FC236}">
                  <a16:creationId xmlns:a16="http://schemas.microsoft.com/office/drawing/2014/main" id="{83704563-8A67-46CE-982E-9C4B2C5314ED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A88CA8B0-93EA-4055-BB65-BC37FFFEB07A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35">
            <a:extLst>
              <a:ext uri="{FF2B5EF4-FFF2-40B4-BE49-F238E27FC236}">
                <a16:creationId xmlns:a16="http://schemas.microsoft.com/office/drawing/2014/main" id="{F69440D4-11CB-4B0F-B581-1A8AF6BB0C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83615" y="1582796"/>
            <a:ext cx="4177605" cy="25817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48B1D88-E397-4FF3-9D80-769A86816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462059-8C4C-4109-8AC5-2B3BE0B08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AA062-5AE2-40D3-9A37-7CF7B2E5E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C75A7-1DDB-49EF-A3EF-A0A321A928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F6BDD4-7721-44CF-91F3-7CAE909EE602}"/>
              </a:ext>
            </a:extLst>
          </p:cNvPr>
          <p:cNvSpPr/>
          <p:nvPr userDrawn="1"/>
        </p:nvSpPr>
        <p:spPr>
          <a:xfrm>
            <a:off x="718008" y="2502724"/>
            <a:ext cx="2597468" cy="3725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87EED819-4DFF-4ACB-9C5A-985600DC8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0838" y="2701272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6801B2B-581B-4308-B935-05A673D630F3}"/>
              </a:ext>
            </a:extLst>
          </p:cNvPr>
          <p:cNvSpPr/>
          <p:nvPr userDrawn="1"/>
        </p:nvSpPr>
        <p:spPr>
          <a:xfrm>
            <a:off x="4400423" y="2497512"/>
            <a:ext cx="2597468" cy="3725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5">
            <a:extLst>
              <a:ext uri="{FF2B5EF4-FFF2-40B4-BE49-F238E27FC236}">
                <a16:creationId xmlns:a16="http://schemas.microsoft.com/office/drawing/2014/main" id="{3A92A66F-6989-43ED-82F9-1FB2FEE0A2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13253" y="2696060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9440317-419B-48AA-A067-2D5D7C14C1BF}"/>
              </a:ext>
            </a:extLst>
          </p:cNvPr>
          <p:cNvSpPr/>
          <p:nvPr userDrawn="1"/>
        </p:nvSpPr>
        <p:spPr>
          <a:xfrm>
            <a:off x="8082838" y="2492300"/>
            <a:ext cx="2597468" cy="37255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AEF16489-F6D4-4782-89CC-60842B3379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95668" y="2690848"/>
            <a:ext cx="1769276" cy="17692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FDC951B-4827-4746-8C43-F73A37D3D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604529" cy="6858000"/>
          </a:xfrm>
          <a:custGeom>
            <a:avLst/>
            <a:gdLst>
              <a:gd name="connsiteX0" fmla="*/ 0 w 5604529"/>
              <a:gd name="connsiteY0" fmla="*/ 0 h 6858000"/>
              <a:gd name="connsiteX1" fmla="*/ 4271478 w 5604529"/>
              <a:gd name="connsiteY1" fmla="*/ 0 h 6858000"/>
              <a:gd name="connsiteX2" fmla="*/ 4273236 w 5604529"/>
              <a:gd name="connsiteY2" fmla="*/ 0 h 6858000"/>
              <a:gd name="connsiteX3" fmla="*/ 4273236 w 5604529"/>
              <a:gd name="connsiteY3" fmla="*/ 1845 h 6858000"/>
              <a:gd name="connsiteX4" fmla="*/ 4285285 w 5604529"/>
              <a:gd name="connsiteY4" fmla="*/ 14484 h 6858000"/>
              <a:gd name="connsiteX5" fmla="*/ 5604529 w 5604529"/>
              <a:gd name="connsiteY5" fmla="*/ 3429000 h 6858000"/>
              <a:gd name="connsiteX6" fmla="*/ 4285285 w 5604529"/>
              <a:gd name="connsiteY6" fmla="*/ 6843518 h 6858000"/>
              <a:gd name="connsiteX7" fmla="*/ 4273236 w 5604529"/>
              <a:gd name="connsiteY7" fmla="*/ 6856156 h 6858000"/>
              <a:gd name="connsiteX8" fmla="*/ 4273236 w 5604529"/>
              <a:gd name="connsiteY8" fmla="*/ 6858000 h 6858000"/>
              <a:gd name="connsiteX9" fmla="*/ 4271478 w 5604529"/>
              <a:gd name="connsiteY9" fmla="*/ 6858000 h 6858000"/>
              <a:gd name="connsiteX10" fmla="*/ 0 w 5604529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4529" h="6858000">
                <a:moveTo>
                  <a:pt x="0" y="0"/>
                </a:moveTo>
                <a:lnTo>
                  <a:pt x="4271478" y="0"/>
                </a:lnTo>
                <a:lnTo>
                  <a:pt x="4273236" y="0"/>
                </a:lnTo>
                <a:lnTo>
                  <a:pt x="4273236" y="1845"/>
                </a:lnTo>
                <a:lnTo>
                  <a:pt x="4285285" y="14484"/>
                </a:lnTo>
                <a:cubicBezTo>
                  <a:pt x="5104954" y="916319"/>
                  <a:pt x="5604529" y="2114320"/>
                  <a:pt x="5604529" y="3429000"/>
                </a:cubicBezTo>
                <a:cubicBezTo>
                  <a:pt x="5604529" y="4743682"/>
                  <a:pt x="5104954" y="5941681"/>
                  <a:pt x="4285285" y="6843518"/>
                </a:cubicBezTo>
                <a:lnTo>
                  <a:pt x="4273236" y="6856156"/>
                </a:lnTo>
                <a:lnTo>
                  <a:pt x="4273236" y="6858000"/>
                </a:lnTo>
                <a:lnTo>
                  <a:pt x="42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CB937F8-6809-4438-860D-0569869EC10E}"/>
              </a:ext>
            </a:extLst>
          </p:cNvPr>
          <p:cNvSpPr/>
          <p:nvPr userDrawn="1"/>
        </p:nvSpPr>
        <p:spPr>
          <a:xfrm rot="5400000">
            <a:off x="2049430" y="2663450"/>
            <a:ext cx="6474953" cy="1531100"/>
          </a:xfrm>
          <a:custGeom>
            <a:avLst/>
            <a:gdLst>
              <a:gd name="connsiteX0" fmla="*/ 1211925 w 2423855"/>
              <a:gd name="connsiteY0" fmla="*/ 0 h 573157"/>
              <a:gd name="connsiteX1" fmla="*/ 2421989 w 2423855"/>
              <a:gd name="connsiteY1" fmla="*/ 570662 h 573157"/>
              <a:gd name="connsiteX2" fmla="*/ 2423855 w 2423855"/>
              <a:gd name="connsiteY2" fmla="*/ 573157 h 573157"/>
              <a:gd name="connsiteX3" fmla="*/ 2356638 w 2423855"/>
              <a:gd name="connsiteY3" fmla="*/ 512067 h 573157"/>
              <a:gd name="connsiteX4" fmla="*/ 1211924 w 2423855"/>
              <a:gd name="connsiteY4" fmla="*/ 101125 h 573157"/>
              <a:gd name="connsiteX5" fmla="*/ 67210 w 2423855"/>
              <a:gd name="connsiteY5" fmla="*/ 512067 h 573157"/>
              <a:gd name="connsiteX6" fmla="*/ 0 w 2423855"/>
              <a:gd name="connsiteY6" fmla="*/ 573152 h 573157"/>
              <a:gd name="connsiteX7" fmla="*/ 1861 w 2423855"/>
              <a:gd name="connsiteY7" fmla="*/ 570662 h 573157"/>
              <a:gd name="connsiteX8" fmla="*/ 1211925 w 2423855"/>
              <a:gd name="connsiteY8" fmla="*/ 0 h 5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55" h="573157">
                <a:moveTo>
                  <a:pt x="1211925" y="0"/>
                </a:moveTo>
                <a:cubicBezTo>
                  <a:pt x="1699088" y="0"/>
                  <a:pt x="2134367" y="222145"/>
                  <a:pt x="2421989" y="570662"/>
                </a:cubicBezTo>
                <a:lnTo>
                  <a:pt x="2423855" y="573157"/>
                </a:lnTo>
                <a:lnTo>
                  <a:pt x="2356638" y="512067"/>
                </a:lnTo>
                <a:cubicBezTo>
                  <a:pt x="2045561" y="255343"/>
                  <a:pt x="1646752" y="101125"/>
                  <a:pt x="1211924" y="101125"/>
                </a:cubicBezTo>
                <a:cubicBezTo>
                  <a:pt x="777096" y="101125"/>
                  <a:pt x="378287" y="255343"/>
                  <a:pt x="67210" y="512067"/>
                </a:cubicBezTo>
                <a:lnTo>
                  <a:pt x="0" y="573152"/>
                </a:lnTo>
                <a:lnTo>
                  <a:pt x="1861" y="570662"/>
                </a:lnTo>
                <a:cubicBezTo>
                  <a:pt x="289483" y="222145"/>
                  <a:pt x="724762" y="0"/>
                  <a:pt x="12119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1">
            <a:extLst>
              <a:ext uri="{FF2B5EF4-FFF2-40B4-BE49-F238E27FC236}">
                <a16:creationId xmlns:a16="http://schemas.microsoft.com/office/drawing/2014/main" id="{66A02148-4E08-45FA-B410-739D2D230151}"/>
              </a:ext>
            </a:extLst>
          </p:cNvPr>
          <p:cNvSpPr/>
          <p:nvPr userDrawn="1"/>
        </p:nvSpPr>
        <p:spPr>
          <a:xfrm>
            <a:off x="4695731" y="2028731"/>
            <a:ext cx="2800538" cy="2800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52249887-6DCE-47D2-92B6-232DD0DD244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3275" y="676275"/>
            <a:ext cx="5505450" cy="5505450"/>
          </a:xfrm>
          <a:custGeom>
            <a:avLst/>
            <a:gdLst>
              <a:gd name="connsiteX0" fmla="*/ 2752725 w 5505450"/>
              <a:gd name="connsiteY0" fmla="*/ 1356818 h 5505450"/>
              <a:gd name="connsiteX1" fmla="*/ 1356818 w 5505450"/>
              <a:gd name="connsiteY1" fmla="*/ 2752725 h 5505450"/>
              <a:gd name="connsiteX2" fmla="*/ 2752725 w 5505450"/>
              <a:gd name="connsiteY2" fmla="*/ 4148632 h 5505450"/>
              <a:gd name="connsiteX3" fmla="*/ 4148632 w 5505450"/>
              <a:gd name="connsiteY3" fmla="*/ 2752725 h 5505450"/>
              <a:gd name="connsiteX4" fmla="*/ 2752725 w 5505450"/>
              <a:gd name="connsiteY4" fmla="*/ 1356818 h 5505450"/>
              <a:gd name="connsiteX5" fmla="*/ 2752725 w 5505450"/>
              <a:gd name="connsiteY5" fmla="*/ 0 h 5505450"/>
              <a:gd name="connsiteX6" fmla="*/ 5505450 w 5505450"/>
              <a:gd name="connsiteY6" fmla="*/ 2752725 h 5505450"/>
              <a:gd name="connsiteX7" fmla="*/ 2752725 w 5505450"/>
              <a:gd name="connsiteY7" fmla="*/ 5505450 h 5505450"/>
              <a:gd name="connsiteX8" fmla="*/ 0 w 5505450"/>
              <a:gd name="connsiteY8" fmla="*/ 2752725 h 5505450"/>
              <a:gd name="connsiteX9" fmla="*/ 2752725 w 5505450"/>
              <a:gd name="connsiteY9" fmla="*/ 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450" h="5505450">
                <a:moveTo>
                  <a:pt x="2752725" y="1356818"/>
                </a:moveTo>
                <a:cubicBezTo>
                  <a:pt x="1981787" y="1356818"/>
                  <a:pt x="1356818" y="1981787"/>
                  <a:pt x="1356818" y="2752725"/>
                </a:cubicBezTo>
                <a:cubicBezTo>
                  <a:pt x="1356818" y="3523663"/>
                  <a:pt x="1981787" y="4148632"/>
                  <a:pt x="2752725" y="4148632"/>
                </a:cubicBezTo>
                <a:cubicBezTo>
                  <a:pt x="3523663" y="4148632"/>
                  <a:pt x="4148632" y="3523663"/>
                  <a:pt x="4148632" y="2752725"/>
                </a:cubicBezTo>
                <a:cubicBezTo>
                  <a:pt x="4148632" y="1981787"/>
                  <a:pt x="3523663" y="1356818"/>
                  <a:pt x="2752725" y="1356818"/>
                </a:cubicBezTo>
                <a:close/>
                <a:moveTo>
                  <a:pt x="2752725" y="0"/>
                </a:moveTo>
                <a:cubicBezTo>
                  <a:pt x="4273013" y="0"/>
                  <a:pt x="5505450" y="1232437"/>
                  <a:pt x="5505450" y="2752725"/>
                </a:cubicBezTo>
                <a:cubicBezTo>
                  <a:pt x="5505450" y="4273013"/>
                  <a:pt x="4273013" y="5505450"/>
                  <a:pt x="2752725" y="5505450"/>
                </a:cubicBezTo>
                <a:cubicBezTo>
                  <a:pt x="1232437" y="5505450"/>
                  <a:pt x="0" y="4273013"/>
                  <a:pt x="0" y="2752725"/>
                </a:cubicBezTo>
                <a:cubicBezTo>
                  <a:pt x="0" y="1232437"/>
                  <a:pt x="1232437" y="0"/>
                  <a:pt x="27527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3500" y="6182443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83499" y="3224407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Webinar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83499" y="5784960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06096" y="265306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BB5BED2C-AECA-4184-8846-9498F6B013DD}"/>
              </a:ext>
            </a:extLst>
          </p:cNvPr>
          <p:cNvSpPr/>
          <p:nvPr/>
        </p:nvSpPr>
        <p:spPr>
          <a:xfrm>
            <a:off x="0" y="4076825"/>
            <a:ext cx="3090366" cy="2781175"/>
          </a:xfrm>
          <a:custGeom>
            <a:avLst/>
            <a:gdLst>
              <a:gd name="connsiteX0" fmla="*/ 0 w 3090366"/>
              <a:gd name="connsiteY0" fmla="*/ 0 h 2781175"/>
              <a:gd name="connsiteX1" fmla="*/ 16438 w 3090366"/>
              <a:gd name="connsiteY1" fmla="*/ 57885 h 2781175"/>
              <a:gd name="connsiteX2" fmla="*/ 3007543 w 3090366"/>
              <a:gd name="connsiteY2" fmla="*/ 2766385 h 2781175"/>
              <a:gd name="connsiteX3" fmla="*/ 3090366 w 3090366"/>
              <a:gd name="connsiteY3" fmla="*/ 2781175 h 2781175"/>
              <a:gd name="connsiteX4" fmla="*/ 0 w 3090366"/>
              <a:gd name="connsiteY4" fmla="*/ 2781175 h 2781175"/>
              <a:gd name="connsiteX5" fmla="*/ 0 w 3090366"/>
              <a:gd name="connsiteY5" fmla="*/ 415472 h 2781175"/>
              <a:gd name="connsiteX6" fmla="*/ 4089 w 3090366"/>
              <a:gd name="connsiteY6" fmla="*/ 460879 h 2781175"/>
              <a:gd name="connsiteX7" fmla="*/ 2078091 w 3090366"/>
              <a:gd name="connsiteY7" fmla="*/ 2581740 h 2781175"/>
              <a:gd name="connsiteX8" fmla="*/ 2123721 w 3090366"/>
              <a:gd name="connsiteY8" fmla="*/ 2587748 h 2781175"/>
              <a:gd name="connsiteX9" fmla="*/ 1933875 w 3090366"/>
              <a:gd name="connsiteY9" fmla="*/ 2520206 h 2781175"/>
              <a:gd name="connsiteX10" fmla="*/ 28733 w 3090366"/>
              <a:gd name="connsiteY10" fmla="*/ 386423 h 2781175"/>
              <a:gd name="connsiteX11" fmla="*/ 0 w 3090366"/>
              <a:gd name="connsiteY11" fmla="*/ 263633 h 2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0366" h="2781175">
                <a:moveTo>
                  <a:pt x="0" y="0"/>
                </a:moveTo>
                <a:lnTo>
                  <a:pt x="16438" y="57885"/>
                </a:lnTo>
                <a:cubicBezTo>
                  <a:pt x="441710" y="1425177"/>
                  <a:pt x="1586288" y="2475554"/>
                  <a:pt x="3007543" y="2766385"/>
                </a:cubicBezTo>
                <a:lnTo>
                  <a:pt x="3090366" y="2781175"/>
                </a:lnTo>
                <a:lnTo>
                  <a:pt x="0" y="2781175"/>
                </a:lnTo>
                <a:lnTo>
                  <a:pt x="0" y="415472"/>
                </a:lnTo>
                <a:lnTo>
                  <a:pt x="4089" y="460879"/>
                </a:lnTo>
                <a:cubicBezTo>
                  <a:pt x="147761" y="1528976"/>
                  <a:pt x="978557" y="2408478"/>
                  <a:pt x="2078091" y="2581740"/>
                </a:cubicBezTo>
                <a:lnTo>
                  <a:pt x="2123721" y="2587748"/>
                </a:lnTo>
                <a:lnTo>
                  <a:pt x="1933875" y="2520206"/>
                </a:lnTo>
                <a:cubicBezTo>
                  <a:pt x="994803" y="2149316"/>
                  <a:pt x="289208" y="1350770"/>
                  <a:pt x="28733" y="386423"/>
                </a:cubicBezTo>
                <a:lnTo>
                  <a:pt x="0" y="263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4C199A97-0782-4AD4-957F-4157AB3A287C}"/>
              </a:ext>
            </a:extLst>
          </p:cNvPr>
          <p:cNvSpPr/>
          <p:nvPr/>
        </p:nvSpPr>
        <p:spPr>
          <a:xfrm rot="10800000">
            <a:off x="9101634" y="1"/>
            <a:ext cx="3090366" cy="2781175"/>
          </a:xfrm>
          <a:custGeom>
            <a:avLst/>
            <a:gdLst>
              <a:gd name="connsiteX0" fmla="*/ 0 w 3090366"/>
              <a:gd name="connsiteY0" fmla="*/ 0 h 2781175"/>
              <a:gd name="connsiteX1" fmla="*/ 16438 w 3090366"/>
              <a:gd name="connsiteY1" fmla="*/ 57885 h 2781175"/>
              <a:gd name="connsiteX2" fmla="*/ 3007543 w 3090366"/>
              <a:gd name="connsiteY2" fmla="*/ 2766385 h 2781175"/>
              <a:gd name="connsiteX3" fmla="*/ 3090366 w 3090366"/>
              <a:gd name="connsiteY3" fmla="*/ 2781175 h 2781175"/>
              <a:gd name="connsiteX4" fmla="*/ 0 w 3090366"/>
              <a:gd name="connsiteY4" fmla="*/ 2781175 h 2781175"/>
              <a:gd name="connsiteX5" fmla="*/ 0 w 3090366"/>
              <a:gd name="connsiteY5" fmla="*/ 415472 h 2781175"/>
              <a:gd name="connsiteX6" fmla="*/ 4089 w 3090366"/>
              <a:gd name="connsiteY6" fmla="*/ 460879 h 2781175"/>
              <a:gd name="connsiteX7" fmla="*/ 2078091 w 3090366"/>
              <a:gd name="connsiteY7" fmla="*/ 2581740 h 2781175"/>
              <a:gd name="connsiteX8" fmla="*/ 2123721 w 3090366"/>
              <a:gd name="connsiteY8" fmla="*/ 2587748 h 2781175"/>
              <a:gd name="connsiteX9" fmla="*/ 1933875 w 3090366"/>
              <a:gd name="connsiteY9" fmla="*/ 2520206 h 2781175"/>
              <a:gd name="connsiteX10" fmla="*/ 28733 w 3090366"/>
              <a:gd name="connsiteY10" fmla="*/ 386423 h 2781175"/>
              <a:gd name="connsiteX11" fmla="*/ 0 w 3090366"/>
              <a:gd name="connsiteY11" fmla="*/ 263633 h 2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0366" h="2781175">
                <a:moveTo>
                  <a:pt x="0" y="0"/>
                </a:moveTo>
                <a:lnTo>
                  <a:pt x="16438" y="57885"/>
                </a:lnTo>
                <a:cubicBezTo>
                  <a:pt x="441710" y="1425177"/>
                  <a:pt x="1586288" y="2475554"/>
                  <a:pt x="3007543" y="2766385"/>
                </a:cubicBezTo>
                <a:lnTo>
                  <a:pt x="3090366" y="2781175"/>
                </a:lnTo>
                <a:lnTo>
                  <a:pt x="0" y="2781175"/>
                </a:lnTo>
                <a:lnTo>
                  <a:pt x="0" y="415472"/>
                </a:lnTo>
                <a:lnTo>
                  <a:pt x="4089" y="460879"/>
                </a:lnTo>
                <a:cubicBezTo>
                  <a:pt x="147761" y="1528976"/>
                  <a:pt x="978557" y="2408478"/>
                  <a:pt x="2078091" y="2581740"/>
                </a:cubicBezTo>
                <a:lnTo>
                  <a:pt x="2123721" y="2587748"/>
                </a:lnTo>
                <a:lnTo>
                  <a:pt x="1933875" y="2520206"/>
                </a:lnTo>
                <a:cubicBezTo>
                  <a:pt x="994803" y="2149316"/>
                  <a:pt x="289208" y="1350770"/>
                  <a:pt x="28733" y="386423"/>
                </a:cubicBezTo>
                <a:lnTo>
                  <a:pt x="0" y="263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51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D323FD0-BD43-4077-91FC-F096CBA49085}"/>
              </a:ext>
            </a:extLst>
          </p:cNvPr>
          <p:cNvCxnSpPr>
            <a:cxnSpLocks/>
          </p:cNvCxnSpPr>
          <p:nvPr/>
        </p:nvCxnSpPr>
        <p:spPr>
          <a:xfrm flipV="1">
            <a:off x="3733800" y="2910824"/>
            <a:ext cx="4737240" cy="2040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0511173-FF1A-4B9B-882E-C114D1F276A1}"/>
              </a:ext>
            </a:extLst>
          </p:cNvPr>
          <p:cNvCxnSpPr>
            <a:cxnSpLocks/>
          </p:cNvCxnSpPr>
          <p:nvPr/>
        </p:nvCxnSpPr>
        <p:spPr>
          <a:xfrm flipH="1" flipV="1">
            <a:off x="3545028" y="3363172"/>
            <a:ext cx="5035969" cy="12310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265132F-CC09-454A-B81F-7AB75E2BC7D1}"/>
              </a:ext>
            </a:extLst>
          </p:cNvPr>
          <p:cNvCxnSpPr>
            <a:cxnSpLocks/>
          </p:cNvCxnSpPr>
          <p:nvPr/>
        </p:nvCxnSpPr>
        <p:spPr>
          <a:xfrm flipV="1">
            <a:off x="5781675" y="1964502"/>
            <a:ext cx="642777" cy="38276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251A4DF-FF60-4945-AA52-DEAB8ED08A1E}"/>
              </a:ext>
            </a:extLst>
          </p:cNvPr>
          <p:cNvSpPr/>
          <p:nvPr/>
        </p:nvSpPr>
        <p:spPr>
          <a:xfrm rot="16200000">
            <a:off x="5138737" y="2910825"/>
            <a:ext cx="1914525" cy="1914525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039F23D-7207-4921-847F-63F252CA344E}"/>
              </a:ext>
            </a:extLst>
          </p:cNvPr>
          <p:cNvSpPr/>
          <p:nvPr/>
        </p:nvSpPr>
        <p:spPr>
          <a:xfrm rot="16200000">
            <a:off x="2805113" y="4179170"/>
            <a:ext cx="1544498" cy="1544498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CA57073-BBAD-4935-9923-9A9135F5AA80}"/>
              </a:ext>
            </a:extLst>
          </p:cNvPr>
          <p:cNvSpPr/>
          <p:nvPr/>
        </p:nvSpPr>
        <p:spPr>
          <a:xfrm rot="16200000">
            <a:off x="7841082" y="2138575"/>
            <a:ext cx="1544498" cy="1544498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EE4AE7E-4314-46B0-B202-0F3D4BA8A1ED}"/>
              </a:ext>
            </a:extLst>
          </p:cNvPr>
          <p:cNvSpPr/>
          <p:nvPr/>
        </p:nvSpPr>
        <p:spPr>
          <a:xfrm rot="16200000">
            <a:off x="5009426" y="4951420"/>
            <a:ext cx="1544498" cy="1544498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4E5A166-0209-402B-A55D-B4F8DB58DA0D}"/>
              </a:ext>
            </a:extLst>
          </p:cNvPr>
          <p:cNvSpPr/>
          <p:nvPr/>
        </p:nvSpPr>
        <p:spPr>
          <a:xfrm rot="16200000">
            <a:off x="5524820" y="1704520"/>
            <a:ext cx="1544498" cy="1544498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F6045B9-C7AE-4AB7-86B0-5B2FF04116D7}"/>
              </a:ext>
            </a:extLst>
          </p:cNvPr>
          <p:cNvSpPr/>
          <p:nvPr/>
        </p:nvSpPr>
        <p:spPr>
          <a:xfrm rot="16200000">
            <a:off x="7841082" y="3744263"/>
            <a:ext cx="1544498" cy="1544498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F026808-2176-4D9C-B5C2-6FA5064570B3}"/>
              </a:ext>
            </a:extLst>
          </p:cNvPr>
          <p:cNvSpPr/>
          <p:nvPr/>
        </p:nvSpPr>
        <p:spPr>
          <a:xfrm rot="16200000">
            <a:off x="2805114" y="2476770"/>
            <a:ext cx="1544498" cy="1544498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400000" rev="0"/>
            </a:camera>
            <a:lightRig rig="threePt" dir="t">
              <a:rot lat="0" lon="0" rev="1800000"/>
            </a:lightRig>
          </a:scene3d>
          <a:sp3d extrusionH="393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87">
            <a:extLst>
              <a:ext uri="{FF2B5EF4-FFF2-40B4-BE49-F238E27FC236}">
                <a16:creationId xmlns:a16="http://schemas.microsoft.com/office/drawing/2014/main" id="{0915218C-E9A2-4C6E-A007-B00A6923251D}"/>
              </a:ext>
            </a:extLst>
          </p:cNvPr>
          <p:cNvGrpSpPr/>
          <p:nvPr/>
        </p:nvGrpSpPr>
        <p:grpSpPr>
          <a:xfrm>
            <a:off x="3032411" y="2040009"/>
            <a:ext cx="1132099" cy="1236289"/>
            <a:chOff x="5108273" y="2376799"/>
            <a:chExt cx="1602571" cy="1750059"/>
          </a:xfrm>
        </p:grpSpPr>
        <p:sp>
          <p:nvSpPr>
            <p:cNvPr id="21" name="Graphic 57">
              <a:extLst>
                <a:ext uri="{FF2B5EF4-FFF2-40B4-BE49-F238E27FC236}">
                  <a16:creationId xmlns:a16="http://schemas.microsoft.com/office/drawing/2014/main" id="{3CF30D34-8BFD-4DC6-B340-5621355ED3BB}"/>
                </a:ext>
              </a:extLst>
            </p:cNvPr>
            <p:cNvSpPr/>
            <p:nvPr/>
          </p:nvSpPr>
          <p:spPr>
            <a:xfrm>
              <a:off x="5440455" y="2790270"/>
              <a:ext cx="934763" cy="982430"/>
            </a:xfrm>
            <a:custGeom>
              <a:avLst/>
              <a:gdLst>
                <a:gd name="connsiteX0" fmla="*/ 357753 w 1617910"/>
                <a:gd name="connsiteY0" fmla="*/ 1607900 h 1700414"/>
                <a:gd name="connsiteX1" fmla="*/ 429453 w 1617910"/>
                <a:gd name="connsiteY1" fmla="*/ 1582684 h 1700414"/>
                <a:gd name="connsiteX2" fmla="*/ 497014 w 1617910"/>
                <a:gd name="connsiteY2" fmla="*/ 1505571 h 1700414"/>
                <a:gd name="connsiteX3" fmla="*/ 511214 w 1617910"/>
                <a:gd name="connsiteY3" fmla="*/ 1300532 h 1700414"/>
                <a:gd name="connsiteX4" fmla="*/ 495104 w 1617910"/>
                <a:gd name="connsiteY4" fmla="*/ 1271813 h 1700414"/>
                <a:gd name="connsiteX5" fmla="*/ 317382 w 1617910"/>
                <a:gd name="connsiteY5" fmla="*/ 1129177 h 1700414"/>
                <a:gd name="connsiteX6" fmla="*/ 232373 w 1617910"/>
                <a:gd name="connsiteY6" fmla="*/ 989916 h 1700414"/>
                <a:gd name="connsiteX7" fmla="*/ 191429 w 1617910"/>
                <a:gd name="connsiteY7" fmla="*/ 856895 h 1700414"/>
                <a:gd name="connsiteX8" fmla="*/ 179394 w 1617910"/>
                <a:gd name="connsiteY8" fmla="*/ 832379 h 1700414"/>
                <a:gd name="connsiteX9" fmla="*/ 19756 w 1617910"/>
                <a:gd name="connsiteY9" fmla="*/ 629059 h 1700414"/>
                <a:gd name="connsiteX10" fmla="*/ 31727 w 1617910"/>
                <a:gd name="connsiteY10" fmla="*/ 415486 h 1700414"/>
                <a:gd name="connsiteX11" fmla="*/ 85789 w 1617910"/>
                <a:gd name="connsiteY11" fmla="*/ 375243 h 1700414"/>
                <a:gd name="connsiteX12" fmla="*/ 123804 w 1617910"/>
                <a:gd name="connsiteY12" fmla="*/ 327867 h 1700414"/>
                <a:gd name="connsiteX13" fmla="*/ 138259 w 1617910"/>
                <a:gd name="connsiteY13" fmla="*/ 349645 h 1700414"/>
                <a:gd name="connsiteX14" fmla="*/ 221675 w 1617910"/>
                <a:gd name="connsiteY14" fmla="*/ 678472 h 1700414"/>
                <a:gd name="connsiteX15" fmla="*/ 225050 w 1617910"/>
                <a:gd name="connsiteY15" fmla="*/ 692099 h 1700414"/>
                <a:gd name="connsiteX16" fmla="*/ 219574 w 1617910"/>
                <a:gd name="connsiteY16" fmla="*/ 405935 h 1700414"/>
                <a:gd name="connsiteX17" fmla="*/ 299170 w 1617910"/>
                <a:gd name="connsiteY17" fmla="*/ 59533 h 1700414"/>
                <a:gd name="connsiteX18" fmla="*/ 352913 w 1617910"/>
                <a:gd name="connsiteY18" fmla="*/ 20053 h 1700414"/>
                <a:gd name="connsiteX19" fmla="*/ 1236494 w 1617910"/>
                <a:gd name="connsiteY19" fmla="*/ 886 h 1700414"/>
                <a:gd name="connsiteX20" fmla="*/ 1372826 w 1617910"/>
                <a:gd name="connsiteY20" fmla="*/ 66155 h 1700414"/>
                <a:gd name="connsiteX21" fmla="*/ 1430135 w 1617910"/>
                <a:gd name="connsiteY21" fmla="*/ 229168 h 1700414"/>
                <a:gd name="connsiteX22" fmla="*/ 1435166 w 1617910"/>
                <a:gd name="connsiteY22" fmla="*/ 593845 h 1700414"/>
                <a:gd name="connsiteX23" fmla="*/ 1445290 w 1617910"/>
                <a:gd name="connsiteY23" fmla="*/ 685413 h 1700414"/>
                <a:gd name="connsiteX24" fmla="*/ 1483178 w 1617910"/>
                <a:gd name="connsiteY24" fmla="*/ 434844 h 1700414"/>
                <a:gd name="connsiteX25" fmla="*/ 1499034 w 1617910"/>
                <a:gd name="connsiteY25" fmla="*/ 398421 h 1700414"/>
                <a:gd name="connsiteX26" fmla="*/ 1551185 w 1617910"/>
                <a:gd name="connsiteY26" fmla="*/ 380719 h 1700414"/>
                <a:gd name="connsiteX27" fmla="*/ 1617664 w 1617910"/>
                <a:gd name="connsiteY27" fmla="*/ 506799 h 1700414"/>
                <a:gd name="connsiteX28" fmla="*/ 1470634 w 1617910"/>
                <a:gd name="connsiteY28" fmla="*/ 817861 h 1700414"/>
                <a:gd name="connsiteX29" fmla="*/ 1402691 w 1617910"/>
                <a:gd name="connsiteY29" fmla="*/ 908728 h 1700414"/>
                <a:gd name="connsiteX30" fmla="*/ 1326215 w 1617910"/>
                <a:gd name="connsiteY30" fmla="*/ 1088679 h 1700414"/>
                <a:gd name="connsiteX31" fmla="*/ 1201599 w 1617910"/>
                <a:gd name="connsiteY31" fmla="*/ 1205080 h 1700414"/>
                <a:gd name="connsiteX32" fmla="*/ 1181541 w 1617910"/>
                <a:gd name="connsiteY32" fmla="*/ 1220362 h 1700414"/>
                <a:gd name="connsiteX33" fmla="*/ 1112133 w 1617910"/>
                <a:gd name="connsiteY33" fmla="*/ 1414704 h 1700414"/>
                <a:gd name="connsiteX34" fmla="*/ 1121239 w 1617910"/>
                <a:gd name="connsiteY34" fmla="*/ 1492963 h 1700414"/>
                <a:gd name="connsiteX35" fmla="*/ 1205929 w 1617910"/>
                <a:gd name="connsiteY35" fmla="*/ 1589052 h 1700414"/>
                <a:gd name="connsiteX36" fmla="*/ 1262983 w 1617910"/>
                <a:gd name="connsiteY36" fmla="*/ 1607900 h 1700414"/>
                <a:gd name="connsiteX37" fmla="*/ 1237704 w 1617910"/>
                <a:gd name="connsiteY37" fmla="*/ 1628340 h 1700414"/>
                <a:gd name="connsiteX38" fmla="*/ 858126 w 1617910"/>
                <a:gd name="connsiteY38" fmla="*/ 1699531 h 1700414"/>
                <a:gd name="connsiteX39" fmla="*/ 392266 w 1617910"/>
                <a:gd name="connsiteY39" fmla="*/ 1631333 h 1700414"/>
                <a:gd name="connsiteX40" fmla="*/ 357753 w 1617910"/>
                <a:gd name="connsiteY40" fmla="*/ 1607900 h 170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7910" h="1700414">
                  <a:moveTo>
                    <a:pt x="357753" y="1607900"/>
                  </a:moveTo>
                  <a:cubicBezTo>
                    <a:pt x="381632" y="1599431"/>
                    <a:pt x="405447" y="1590644"/>
                    <a:pt x="429453" y="1582684"/>
                  </a:cubicBezTo>
                  <a:cubicBezTo>
                    <a:pt x="467277" y="1570139"/>
                    <a:pt x="490837" y="1543077"/>
                    <a:pt x="497014" y="1505571"/>
                  </a:cubicBezTo>
                  <a:cubicBezTo>
                    <a:pt x="508094" y="1437882"/>
                    <a:pt x="511532" y="1369239"/>
                    <a:pt x="511214" y="1300532"/>
                  </a:cubicBezTo>
                  <a:cubicBezTo>
                    <a:pt x="511150" y="1287223"/>
                    <a:pt x="505483" y="1278945"/>
                    <a:pt x="495104" y="1271813"/>
                  </a:cubicBezTo>
                  <a:cubicBezTo>
                    <a:pt x="432446" y="1228577"/>
                    <a:pt x="373990" y="1179928"/>
                    <a:pt x="317382" y="1129177"/>
                  </a:cubicBezTo>
                  <a:cubicBezTo>
                    <a:pt x="275355" y="1091480"/>
                    <a:pt x="250203" y="1042385"/>
                    <a:pt x="232373" y="989916"/>
                  </a:cubicBezTo>
                  <a:cubicBezTo>
                    <a:pt x="217473" y="946042"/>
                    <a:pt x="199325" y="903124"/>
                    <a:pt x="191429" y="856895"/>
                  </a:cubicBezTo>
                  <a:cubicBezTo>
                    <a:pt x="190028" y="848553"/>
                    <a:pt x="189773" y="836900"/>
                    <a:pt x="179394" y="832379"/>
                  </a:cubicBezTo>
                  <a:cubicBezTo>
                    <a:pt x="89546" y="793345"/>
                    <a:pt x="51531" y="712603"/>
                    <a:pt x="19756" y="629059"/>
                  </a:cubicBezTo>
                  <a:cubicBezTo>
                    <a:pt x="-7498" y="557422"/>
                    <a:pt x="-9281" y="484894"/>
                    <a:pt x="31727" y="415486"/>
                  </a:cubicBezTo>
                  <a:cubicBezTo>
                    <a:pt x="44526" y="393773"/>
                    <a:pt x="63120" y="376771"/>
                    <a:pt x="85789" y="375243"/>
                  </a:cubicBezTo>
                  <a:cubicBezTo>
                    <a:pt x="119983" y="372950"/>
                    <a:pt x="125523" y="355121"/>
                    <a:pt x="123804" y="327867"/>
                  </a:cubicBezTo>
                  <a:cubicBezTo>
                    <a:pt x="136285" y="330032"/>
                    <a:pt x="137049" y="340539"/>
                    <a:pt x="138259" y="349645"/>
                  </a:cubicBezTo>
                  <a:cubicBezTo>
                    <a:pt x="153223" y="462480"/>
                    <a:pt x="178821" y="572641"/>
                    <a:pt x="221675" y="678472"/>
                  </a:cubicBezTo>
                  <a:cubicBezTo>
                    <a:pt x="224031" y="684330"/>
                    <a:pt x="225114" y="690698"/>
                    <a:pt x="225050" y="692099"/>
                  </a:cubicBezTo>
                  <a:cubicBezTo>
                    <a:pt x="213588" y="650391"/>
                    <a:pt x="212570" y="455666"/>
                    <a:pt x="219574" y="405935"/>
                  </a:cubicBezTo>
                  <a:cubicBezTo>
                    <a:pt x="226387" y="357668"/>
                    <a:pt x="293312" y="79846"/>
                    <a:pt x="299170" y="59533"/>
                  </a:cubicBezTo>
                  <a:cubicBezTo>
                    <a:pt x="307066" y="32152"/>
                    <a:pt x="324450" y="19926"/>
                    <a:pt x="352913" y="20053"/>
                  </a:cubicBezTo>
                  <a:cubicBezTo>
                    <a:pt x="409140" y="20308"/>
                    <a:pt x="1085580" y="14386"/>
                    <a:pt x="1236494" y="886"/>
                  </a:cubicBezTo>
                  <a:cubicBezTo>
                    <a:pt x="1297751" y="-4590"/>
                    <a:pt x="1339778" y="15086"/>
                    <a:pt x="1372826" y="66155"/>
                  </a:cubicBezTo>
                  <a:cubicBezTo>
                    <a:pt x="1405365" y="116460"/>
                    <a:pt x="1426315" y="169885"/>
                    <a:pt x="1430135" y="229168"/>
                  </a:cubicBezTo>
                  <a:cubicBezTo>
                    <a:pt x="1433765" y="285204"/>
                    <a:pt x="1432937" y="528450"/>
                    <a:pt x="1435166" y="593845"/>
                  </a:cubicBezTo>
                  <a:cubicBezTo>
                    <a:pt x="1436184" y="624410"/>
                    <a:pt x="1439878" y="655039"/>
                    <a:pt x="1445290" y="685413"/>
                  </a:cubicBezTo>
                  <a:cubicBezTo>
                    <a:pt x="1463184" y="602760"/>
                    <a:pt x="1477702" y="519535"/>
                    <a:pt x="1483178" y="434844"/>
                  </a:cubicBezTo>
                  <a:cubicBezTo>
                    <a:pt x="1484070" y="421154"/>
                    <a:pt x="1486044" y="407208"/>
                    <a:pt x="1499034" y="398421"/>
                  </a:cubicBezTo>
                  <a:cubicBezTo>
                    <a:pt x="1509986" y="370594"/>
                    <a:pt x="1523868" y="365946"/>
                    <a:pt x="1551185" y="380719"/>
                  </a:cubicBezTo>
                  <a:cubicBezTo>
                    <a:pt x="1601362" y="407909"/>
                    <a:pt x="1616008" y="457640"/>
                    <a:pt x="1617664" y="506799"/>
                  </a:cubicBezTo>
                  <a:cubicBezTo>
                    <a:pt x="1621930" y="634026"/>
                    <a:pt x="1570861" y="738328"/>
                    <a:pt x="1470634" y="817861"/>
                  </a:cubicBezTo>
                  <a:cubicBezTo>
                    <a:pt x="1416763" y="824992"/>
                    <a:pt x="1414725" y="869694"/>
                    <a:pt x="1402691" y="908728"/>
                  </a:cubicBezTo>
                  <a:cubicBezTo>
                    <a:pt x="1383460" y="971258"/>
                    <a:pt x="1365694" y="1034808"/>
                    <a:pt x="1326215" y="1088679"/>
                  </a:cubicBezTo>
                  <a:cubicBezTo>
                    <a:pt x="1292084" y="1135226"/>
                    <a:pt x="1243944" y="1167129"/>
                    <a:pt x="1201599" y="1205080"/>
                  </a:cubicBezTo>
                  <a:cubicBezTo>
                    <a:pt x="1195359" y="1210683"/>
                    <a:pt x="1189054" y="1217115"/>
                    <a:pt x="1181541" y="1220362"/>
                  </a:cubicBezTo>
                  <a:cubicBezTo>
                    <a:pt x="1088700" y="1260224"/>
                    <a:pt x="1108057" y="1341412"/>
                    <a:pt x="1112133" y="1414704"/>
                  </a:cubicBezTo>
                  <a:cubicBezTo>
                    <a:pt x="1113534" y="1440366"/>
                    <a:pt x="1116590" y="1466919"/>
                    <a:pt x="1121239" y="1492963"/>
                  </a:cubicBezTo>
                  <a:cubicBezTo>
                    <a:pt x="1130217" y="1543777"/>
                    <a:pt x="1157917" y="1574279"/>
                    <a:pt x="1205929" y="1589052"/>
                  </a:cubicBezTo>
                  <a:cubicBezTo>
                    <a:pt x="1225032" y="1594910"/>
                    <a:pt x="1243944" y="1601596"/>
                    <a:pt x="1262983" y="1607900"/>
                  </a:cubicBezTo>
                  <a:cubicBezTo>
                    <a:pt x="1261200" y="1622864"/>
                    <a:pt x="1248083" y="1624583"/>
                    <a:pt x="1237704" y="1628340"/>
                  </a:cubicBezTo>
                  <a:cubicBezTo>
                    <a:pt x="1115062" y="1672723"/>
                    <a:pt x="988281" y="1695010"/>
                    <a:pt x="858126" y="1699531"/>
                  </a:cubicBezTo>
                  <a:cubicBezTo>
                    <a:pt x="698679" y="1705071"/>
                    <a:pt x="542989" y="1684822"/>
                    <a:pt x="392266" y="1631333"/>
                  </a:cubicBezTo>
                  <a:cubicBezTo>
                    <a:pt x="379212" y="1626685"/>
                    <a:pt x="362147" y="1626175"/>
                    <a:pt x="357753" y="1607900"/>
                  </a:cubicBezTo>
                  <a:close/>
                </a:path>
              </a:pathLst>
            </a:custGeom>
            <a:solidFill>
              <a:srgbClr val="F8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6CA58801-55A6-40AD-9764-9031A67E78B6}"/>
                </a:ext>
              </a:extLst>
            </p:cNvPr>
            <p:cNvSpPr/>
            <p:nvPr/>
          </p:nvSpPr>
          <p:spPr>
            <a:xfrm>
              <a:off x="5108273" y="3719212"/>
              <a:ext cx="1602571" cy="407646"/>
            </a:xfrm>
            <a:custGeom>
              <a:avLst/>
              <a:gdLst>
                <a:gd name="connsiteX0" fmla="*/ 932701 w 2773770"/>
                <a:gd name="connsiteY0" fmla="*/ 64 h 705563"/>
                <a:gd name="connsiteX1" fmla="*/ 1181614 w 2773770"/>
                <a:gd name="connsiteY1" fmla="*/ 68134 h 705563"/>
                <a:gd name="connsiteX2" fmla="*/ 1830354 w 2773770"/>
                <a:gd name="connsiteY2" fmla="*/ 5158 h 705563"/>
                <a:gd name="connsiteX3" fmla="*/ 1838059 w 2773770"/>
                <a:gd name="connsiteY3" fmla="*/ 0 h 705563"/>
                <a:gd name="connsiteX4" fmla="*/ 2283797 w 2773770"/>
                <a:gd name="connsiteY4" fmla="*/ 143273 h 705563"/>
                <a:gd name="connsiteX5" fmla="*/ 2440697 w 2773770"/>
                <a:gd name="connsiteY5" fmla="*/ 192623 h 705563"/>
                <a:gd name="connsiteX6" fmla="*/ 2760737 w 2773770"/>
                <a:gd name="connsiteY6" fmla="*/ 603148 h 705563"/>
                <a:gd name="connsiteX7" fmla="*/ 2772453 w 2773770"/>
                <a:gd name="connsiteY7" fmla="*/ 671792 h 705563"/>
                <a:gd name="connsiteX8" fmla="*/ 2742652 w 2773770"/>
                <a:gd name="connsiteY8" fmla="*/ 705094 h 705563"/>
                <a:gd name="connsiteX9" fmla="*/ 2717182 w 2773770"/>
                <a:gd name="connsiteY9" fmla="*/ 704967 h 705563"/>
                <a:gd name="connsiteX10" fmla="*/ 53514 w 2773770"/>
                <a:gd name="connsiteY10" fmla="*/ 704967 h 705563"/>
                <a:gd name="connsiteX11" fmla="*/ 3464 w 2773770"/>
                <a:gd name="connsiteY11" fmla="*/ 646957 h 705563"/>
                <a:gd name="connsiteX12" fmla="*/ 95541 w 2773770"/>
                <a:gd name="connsiteY12" fmla="*/ 390021 h 705563"/>
                <a:gd name="connsiteX13" fmla="*/ 386608 w 2773770"/>
                <a:gd name="connsiteY13" fmla="*/ 171928 h 705563"/>
                <a:gd name="connsiteX14" fmla="*/ 875201 w 2773770"/>
                <a:gd name="connsiteY14" fmla="*/ 17002 h 705563"/>
                <a:gd name="connsiteX15" fmla="*/ 932701 w 2773770"/>
                <a:gd name="connsiteY15" fmla="*/ 64 h 7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3770" h="705563">
                  <a:moveTo>
                    <a:pt x="932701" y="64"/>
                  </a:moveTo>
                  <a:cubicBezTo>
                    <a:pt x="1012170" y="35404"/>
                    <a:pt x="1096350" y="55399"/>
                    <a:pt x="1181614" y="68134"/>
                  </a:cubicBezTo>
                  <a:cubicBezTo>
                    <a:pt x="1402764" y="101183"/>
                    <a:pt x="1619583" y="82462"/>
                    <a:pt x="1830354" y="5158"/>
                  </a:cubicBezTo>
                  <a:cubicBezTo>
                    <a:pt x="1833156" y="4139"/>
                    <a:pt x="1835512" y="1783"/>
                    <a:pt x="1838059" y="0"/>
                  </a:cubicBezTo>
                  <a:cubicBezTo>
                    <a:pt x="1986617" y="47758"/>
                    <a:pt x="2135239" y="95324"/>
                    <a:pt x="2283797" y="143273"/>
                  </a:cubicBezTo>
                  <a:cubicBezTo>
                    <a:pt x="2335948" y="160084"/>
                    <a:pt x="2390392" y="169827"/>
                    <a:pt x="2440697" y="192623"/>
                  </a:cubicBezTo>
                  <a:cubicBezTo>
                    <a:pt x="2619119" y="273620"/>
                    <a:pt x="2722594" y="413072"/>
                    <a:pt x="2760737" y="603148"/>
                  </a:cubicBezTo>
                  <a:cubicBezTo>
                    <a:pt x="2765321" y="625880"/>
                    <a:pt x="2767932" y="649058"/>
                    <a:pt x="2772453" y="671792"/>
                  </a:cubicBezTo>
                  <a:cubicBezTo>
                    <a:pt x="2777356" y="696752"/>
                    <a:pt x="2768824" y="708087"/>
                    <a:pt x="2742652" y="705094"/>
                  </a:cubicBezTo>
                  <a:cubicBezTo>
                    <a:pt x="2734247" y="704139"/>
                    <a:pt x="2725714" y="704967"/>
                    <a:pt x="2717182" y="704967"/>
                  </a:cubicBezTo>
                  <a:cubicBezTo>
                    <a:pt x="1829271" y="704967"/>
                    <a:pt x="941425" y="704967"/>
                    <a:pt x="53514" y="704967"/>
                  </a:cubicBezTo>
                  <a:cubicBezTo>
                    <a:pt x="-4432" y="704967"/>
                    <a:pt x="-3922" y="705031"/>
                    <a:pt x="3464" y="646957"/>
                  </a:cubicBezTo>
                  <a:cubicBezTo>
                    <a:pt x="15181" y="554435"/>
                    <a:pt x="43963" y="467707"/>
                    <a:pt x="95541" y="390021"/>
                  </a:cubicBezTo>
                  <a:cubicBezTo>
                    <a:pt x="166413" y="283235"/>
                    <a:pt x="262311" y="207269"/>
                    <a:pt x="386608" y="171928"/>
                  </a:cubicBezTo>
                  <a:cubicBezTo>
                    <a:pt x="551085" y="125189"/>
                    <a:pt x="711933" y="67498"/>
                    <a:pt x="875201" y="17002"/>
                  </a:cubicBezTo>
                  <a:cubicBezTo>
                    <a:pt x="894304" y="11143"/>
                    <a:pt x="913534" y="5731"/>
                    <a:pt x="932701" y="64"/>
                  </a:cubicBezTo>
                  <a:close/>
                </a:path>
              </a:pathLst>
            </a:custGeom>
            <a:solidFill>
              <a:srgbClr val="01A3D2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4B49B183-A2AD-4053-ACDC-867299CBAC4A}"/>
                </a:ext>
              </a:extLst>
            </p:cNvPr>
            <p:cNvSpPr/>
            <p:nvPr/>
          </p:nvSpPr>
          <p:spPr>
            <a:xfrm>
              <a:off x="5510531" y="2376799"/>
              <a:ext cx="796637" cy="837067"/>
            </a:xfrm>
            <a:custGeom>
              <a:avLst/>
              <a:gdLst>
                <a:gd name="connsiteX0" fmla="*/ 1377934 w 1378839"/>
                <a:gd name="connsiteY0" fmla="*/ 1114004 h 1448817"/>
                <a:gd name="connsiteX1" fmla="*/ 1332214 w 1378839"/>
                <a:gd name="connsiteY1" fmla="*/ 1408001 h 1448817"/>
                <a:gd name="connsiteX2" fmla="*/ 1322090 w 1378839"/>
                <a:gd name="connsiteY2" fmla="*/ 1442641 h 1448817"/>
                <a:gd name="connsiteX3" fmla="*/ 1299166 w 1378839"/>
                <a:gd name="connsiteY3" fmla="*/ 1076308 h 1448817"/>
                <a:gd name="connsiteX4" fmla="*/ 1295664 w 1378839"/>
                <a:gd name="connsiteY4" fmla="*/ 914760 h 1448817"/>
                <a:gd name="connsiteX5" fmla="*/ 1253701 w 1378839"/>
                <a:gd name="connsiteY5" fmla="*/ 802943 h 1448817"/>
                <a:gd name="connsiteX6" fmla="*/ 1097883 w 1378839"/>
                <a:gd name="connsiteY6" fmla="*/ 727677 h 1448817"/>
                <a:gd name="connsiteX7" fmla="*/ 939583 w 1378839"/>
                <a:gd name="connsiteY7" fmla="*/ 738629 h 1448817"/>
                <a:gd name="connsiteX8" fmla="*/ 227484 w 1378839"/>
                <a:gd name="connsiteY8" fmla="*/ 743342 h 1448817"/>
                <a:gd name="connsiteX9" fmla="*/ 189787 w 1378839"/>
                <a:gd name="connsiteY9" fmla="*/ 770977 h 1448817"/>
                <a:gd name="connsiteX10" fmla="*/ 103505 w 1378839"/>
                <a:gd name="connsiteY10" fmla="*/ 1343241 h 1448817"/>
                <a:gd name="connsiteX11" fmla="*/ 115540 w 1378839"/>
                <a:gd name="connsiteY11" fmla="*/ 1448818 h 1448817"/>
                <a:gd name="connsiteX12" fmla="*/ 39828 w 1378839"/>
                <a:gd name="connsiteY12" fmla="*/ 1238620 h 1448817"/>
                <a:gd name="connsiteX13" fmla="*/ 2577 w 1378839"/>
                <a:gd name="connsiteY13" fmla="*/ 1043514 h 1448817"/>
                <a:gd name="connsiteX14" fmla="*/ 48871 w 1378839"/>
                <a:gd name="connsiteY14" fmla="*/ 557087 h 1448817"/>
                <a:gd name="connsiteX15" fmla="*/ 148015 w 1378839"/>
                <a:gd name="connsiteY15" fmla="*/ 416552 h 1448817"/>
                <a:gd name="connsiteX16" fmla="*/ 515813 w 1378839"/>
                <a:gd name="connsiteY16" fmla="*/ 243987 h 1448817"/>
                <a:gd name="connsiteX17" fmla="*/ 649980 w 1378839"/>
                <a:gd name="connsiteY17" fmla="*/ 219090 h 1448817"/>
                <a:gd name="connsiteX18" fmla="*/ 665199 w 1378839"/>
                <a:gd name="connsiteY18" fmla="*/ 176808 h 1448817"/>
                <a:gd name="connsiteX19" fmla="*/ 495755 w 1378839"/>
                <a:gd name="connsiteY19" fmla="*/ 78045 h 1448817"/>
                <a:gd name="connsiteX20" fmla="*/ 394509 w 1378839"/>
                <a:gd name="connsiteY20" fmla="*/ 71550 h 1448817"/>
                <a:gd name="connsiteX21" fmla="*/ 372604 w 1378839"/>
                <a:gd name="connsiteY21" fmla="*/ 65692 h 1448817"/>
                <a:gd name="connsiteX22" fmla="*/ 388396 w 1378839"/>
                <a:gd name="connsiteY22" fmla="*/ 48499 h 1448817"/>
                <a:gd name="connsiteX23" fmla="*/ 552300 w 1378839"/>
                <a:gd name="connsiteY23" fmla="*/ 2206 h 1448817"/>
                <a:gd name="connsiteX24" fmla="*/ 708627 w 1378839"/>
                <a:gd name="connsiteY24" fmla="*/ 20354 h 1448817"/>
                <a:gd name="connsiteX25" fmla="*/ 1011283 w 1378839"/>
                <a:gd name="connsiteY25" fmla="*/ 71805 h 1448817"/>
                <a:gd name="connsiteX26" fmla="*/ 1190661 w 1378839"/>
                <a:gd name="connsiteY26" fmla="*/ 186551 h 1448817"/>
                <a:gd name="connsiteX27" fmla="*/ 1187540 w 1378839"/>
                <a:gd name="connsiteY27" fmla="*/ 349818 h 1448817"/>
                <a:gd name="connsiteX28" fmla="*/ 1193972 w 1378839"/>
                <a:gd name="connsiteY28" fmla="*/ 383376 h 1448817"/>
                <a:gd name="connsiteX29" fmla="*/ 1259877 w 1378839"/>
                <a:gd name="connsiteY29" fmla="*/ 442914 h 1448817"/>
                <a:gd name="connsiteX30" fmla="*/ 1352209 w 1378839"/>
                <a:gd name="connsiteY30" fmla="*/ 655595 h 1448817"/>
                <a:gd name="connsiteX31" fmla="*/ 1377934 w 1378839"/>
                <a:gd name="connsiteY31" fmla="*/ 1114004 h 14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839" h="1448817">
                  <a:moveTo>
                    <a:pt x="1377934" y="1114004"/>
                  </a:moveTo>
                  <a:cubicBezTo>
                    <a:pt x="1365454" y="1212449"/>
                    <a:pt x="1356348" y="1311403"/>
                    <a:pt x="1332214" y="1408001"/>
                  </a:cubicBezTo>
                  <a:cubicBezTo>
                    <a:pt x="1329986" y="1416979"/>
                    <a:pt x="1327056" y="1425830"/>
                    <a:pt x="1322090" y="1442641"/>
                  </a:cubicBezTo>
                  <a:cubicBezTo>
                    <a:pt x="1300376" y="1315860"/>
                    <a:pt x="1291716" y="1196784"/>
                    <a:pt x="1299166" y="1076308"/>
                  </a:cubicBezTo>
                  <a:cubicBezTo>
                    <a:pt x="1302477" y="1022692"/>
                    <a:pt x="1304515" y="968694"/>
                    <a:pt x="1295664" y="914760"/>
                  </a:cubicBezTo>
                  <a:cubicBezTo>
                    <a:pt x="1288978" y="874261"/>
                    <a:pt x="1272931" y="838539"/>
                    <a:pt x="1253701" y="802943"/>
                  </a:cubicBezTo>
                  <a:cubicBezTo>
                    <a:pt x="1219443" y="739648"/>
                    <a:pt x="1170985" y="714305"/>
                    <a:pt x="1097883" y="727677"/>
                  </a:cubicBezTo>
                  <a:cubicBezTo>
                    <a:pt x="1046178" y="737101"/>
                    <a:pt x="992498" y="736337"/>
                    <a:pt x="939583" y="738629"/>
                  </a:cubicBezTo>
                  <a:cubicBezTo>
                    <a:pt x="702259" y="748818"/>
                    <a:pt x="464872" y="749009"/>
                    <a:pt x="227484" y="743342"/>
                  </a:cubicBezTo>
                  <a:cubicBezTo>
                    <a:pt x="205261" y="742832"/>
                    <a:pt x="196665" y="750473"/>
                    <a:pt x="189787" y="770977"/>
                  </a:cubicBezTo>
                  <a:cubicBezTo>
                    <a:pt x="127639" y="956786"/>
                    <a:pt x="89178" y="1146034"/>
                    <a:pt x="103505" y="1343241"/>
                  </a:cubicBezTo>
                  <a:cubicBezTo>
                    <a:pt x="105861" y="1375780"/>
                    <a:pt x="110828" y="1408065"/>
                    <a:pt x="115540" y="1448818"/>
                  </a:cubicBezTo>
                  <a:cubicBezTo>
                    <a:pt x="80518" y="1376608"/>
                    <a:pt x="58868" y="1308156"/>
                    <a:pt x="39828" y="1238620"/>
                  </a:cubicBezTo>
                  <a:cubicBezTo>
                    <a:pt x="22317" y="1174497"/>
                    <a:pt x="14994" y="1108528"/>
                    <a:pt x="2577" y="1043514"/>
                  </a:cubicBezTo>
                  <a:cubicBezTo>
                    <a:pt x="-4745" y="879228"/>
                    <a:pt x="1431" y="716343"/>
                    <a:pt x="48871" y="557087"/>
                  </a:cubicBezTo>
                  <a:cubicBezTo>
                    <a:pt x="66318" y="498568"/>
                    <a:pt x="106307" y="456668"/>
                    <a:pt x="148015" y="416552"/>
                  </a:cubicBezTo>
                  <a:cubicBezTo>
                    <a:pt x="250790" y="317661"/>
                    <a:pt x="377443" y="268121"/>
                    <a:pt x="515813" y="243987"/>
                  </a:cubicBezTo>
                  <a:cubicBezTo>
                    <a:pt x="560642" y="236155"/>
                    <a:pt x="605343" y="227941"/>
                    <a:pt x="649980" y="219090"/>
                  </a:cubicBezTo>
                  <a:cubicBezTo>
                    <a:pt x="681118" y="212913"/>
                    <a:pt x="685512" y="202279"/>
                    <a:pt x="665199" y="176808"/>
                  </a:cubicBezTo>
                  <a:cubicBezTo>
                    <a:pt x="621644" y="122364"/>
                    <a:pt x="562616" y="93137"/>
                    <a:pt x="495755" y="78045"/>
                  </a:cubicBezTo>
                  <a:cubicBezTo>
                    <a:pt x="462388" y="70531"/>
                    <a:pt x="428512" y="70659"/>
                    <a:pt x="394509" y="71550"/>
                  </a:cubicBezTo>
                  <a:cubicBezTo>
                    <a:pt x="386867" y="71741"/>
                    <a:pt x="375406" y="76517"/>
                    <a:pt x="372604" y="65692"/>
                  </a:cubicBezTo>
                  <a:cubicBezTo>
                    <a:pt x="370057" y="55758"/>
                    <a:pt x="381646" y="52129"/>
                    <a:pt x="388396" y="48499"/>
                  </a:cubicBezTo>
                  <a:cubicBezTo>
                    <a:pt x="439465" y="20800"/>
                    <a:pt x="495054" y="7937"/>
                    <a:pt x="552300" y="2206"/>
                  </a:cubicBezTo>
                  <a:cubicBezTo>
                    <a:pt x="605597" y="-3143"/>
                    <a:pt x="658067" y="614"/>
                    <a:pt x="708627" y="20354"/>
                  </a:cubicBezTo>
                  <a:cubicBezTo>
                    <a:pt x="805989" y="58369"/>
                    <a:pt x="909527" y="59770"/>
                    <a:pt x="1011283" y="71805"/>
                  </a:cubicBezTo>
                  <a:cubicBezTo>
                    <a:pt x="1089096" y="81038"/>
                    <a:pt x="1153537" y="114469"/>
                    <a:pt x="1190661" y="186551"/>
                  </a:cubicBezTo>
                  <a:cubicBezTo>
                    <a:pt x="1218487" y="240549"/>
                    <a:pt x="1218997" y="296457"/>
                    <a:pt x="1187540" y="349818"/>
                  </a:cubicBezTo>
                  <a:cubicBezTo>
                    <a:pt x="1178626" y="364973"/>
                    <a:pt x="1180727" y="372678"/>
                    <a:pt x="1193972" y="383376"/>
                  </a:cubicBezTo>
                  <a:cubicBezTo>
                    <a:pt x="1217023" y="401906"/>
                    <a:pt x="1237973" y="422983"/>
                    <a:pt x="1259877" y="442914"/>
                  </a:cubicBezTo>
                  <a:cubicBezTo>
                    <a:pt x="1322599" y="500032"/>
                    <a:pt x="1338009" y="576763"/>
                    <a:pt x="1352209" y="655595"/>
                  </a:cubicBezTo>
                  <a:cubicBezTo>
                    <a:pt x="1379526" y="807655"/>
                    <a:pt x="1380418" y="960671"/>
                    <a:pt x="1377934" y="1114004"/>
                  </a:cubicBezTo>
                  <a:close/>
                </a:path>
              </a:pathLst>
            </a:custGeom>
            <a:solidFill>
              <a:srgbClr val="E08B27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DB611494-6222-438C-B18E-0E9842E53944}"/>
              </a:ext>
            </a:extLst>
          </p:cNvPr>
          <p:cNvGrpSpPr/>
          <p:nvPr/>
        </p:nvGrpSpPr>
        <p:grpSpPr>
          <a:xfrm flipH="1">
            <a:off x="8152307" y="3416589"/>
            <a:ext cx="1020122" cy="1171796"/>
            <a:chOff x="2029552" y="2435520"/>
            <a:chExt cx="1154935" cy="1326652"/>
          </a:xfrm>
        </p:grpSpPr>
        <p:sp>
          <p:nvSpPr>
            <p:cNvPr id="25" name="Freeform: Shape 92">
              <a:extLst>
                <a:ext uri="{FF2B5EF4-FFF2-40B4-BE49-F238E27FC236}">
                  <a16:creationId xmlns:a16="http://schemas.microsoft.com/office/drawing/2014/main" id="{74174DD6-540D-4F9F-B903-B756CBCE8301}"/>
                </a:ext>
              </a:extLst>
            </p:cNvPr>
            <p:cNvSpPr/>
            <p:nvPr/>
          </p:nvSpPr>
          <p:spPr>
            <a:xfrm>
              <a:off x="2301063" y="2643003"/>
              <a:ext cx="680743" cy="1095356"/>
            </a:xfrm>
            <a:custGeom>
              <a:avLst/>
              <a:gdLst>
                <a:gd name="connsiteX0" fmla="*/ 1429877 w 1445447"/>
                <a:gd name="connsiteY0" fmla="*/ 765996 h 2325810"/>
                <a:gd name="connsiteX1" fmla="*/ 1428388 w 1445447"/>
                <a:gd name="connsiteY1" fmla="*/ 764432 h 2325810"/>
                <a:gd name="connsiteX2" fmla="*/ 1428612 w 1445447"/>
                <a:gd name="connsiteY2" fmla="*/ 759295 h 2325810"/>
                <a:gd name="connsiteX3" fmla="*/ 1426750 w 1445447"/>
                <a:gd name="connsiteY3" fmla="*/ 734722 h 2325810"/>
                <a:gd name="connsiteX4" fmla="*/ 1428612 w 1445447"/>
                <a:gd name="connsiteY4" fmla="*/ 734424 h 2325810"/>
                <a:gd name="connsiteX5" fmla="*/ 1410815 w 1445447"/>
                <a:gd name="connsiteY5" fmla="*/ 563979 h 2325810"/>
                <a:gd name="connsiteX6" fmla="*/ 1404635 w 1445447"/>
                <a:gd name="connsiteY6" fmla="*/ 526003 h 2325810"/>
                <a:gd name="connsiteX7" fmla="*/ 1394210 w 1445447"/>
                <a:gd name="connsiteY7" fmla="*/ 446403 h 2325810"/>
                <a:gd name="connsiteX8" fmla="*/ 1394433 w 1445447"/>
                <a:gd name="connsiteY8" fmla="*/ 436872 h 2325810"/>
                <a:gd name="connsiteX9" fmla="*/ 1361670 w 1445447"/>
                <a:gd name="connsiteY9" fmla="*/ 196507 h 2325810"/>
                <a:gd name="connsiteX10" fmla="*/ 1277378 w 1445447"/>
                <a:gd name="connsiteY10" fmla="*/ 0 h 2325810"/>
                <a:gd name="connsiteX11" fmla="*/ 964710 w 1445447"/>
                <a:gd name="connsiteY11" fmla="*/ 175657 h 2325810"/>
                <a:gd name="connsiteX12" fmla="*/ 432675 w 1445447"/>
                <a:gd name="connsiteY12" fmla="*/ 270820 h 2325810"/>
                <a:gd name="connsiteX13" fmla="*/ 413240 w 1445447"/>
                <a:gd name="connsiteY13" fmla="*/ 295765 h 2325810"/>
                <a:gd name="connsiteX14" fmla="*/ 423665 w 1445447"/>
                <a:gd name="connsiteY14" fmla="*/ 385046 h 2325810"/>
                <a:gd name="connsiteX15" fmla="*/ 385689 w 1445447"/>
                <a:gd name="connsiteY15" fmla="*/ 691683 h 2325810"/>
                <a:gd name="connsiteX16" fmla="*/ 363499 w 1445447"/>
                <a:gd name="connsiteY16" fmla="*/ 728616 h 2325810"/>
                <a:gd name="connsiteX17" fmla="*/ 350394 w 1445447"/>
                <a:gd name="connsiteY17" fmla="*/ 738147 h 2325810"/>
                <a:gd name="connsiteX18" fmla="*/ 319417 w 1445447"/>
                <a:gd name="connsiteY18" fmla="*/ 771209 h 2325810"/>
                <a:gd name="connsiteX19" fmla="*/ 285909 w 1445447"/>
                <a:gd name="connsiteY19" fmla="*/ 734871 h 2325810"/>
                <a:gd name="connsiteX20" fmla="*/ 284122 w 1445447"/>
                <a:gd name="connsiteY20" fmla="*/ 732414 h 2325810"/>
                <a:gd name="connsiteX21" fmla="*/ 102657 w 1445447"/>
                <a:gd name="connsiteY21" fmla="*/ 682896 h 2325810"/>
                <a:gd name="connsiteX22" fmla="*/ 2356 w 1445447"/>
                <a:gd name="connsiteY22" fmla="*/ 861308 h 2325810"/>
                <a:gd name="connsiteX23" fmla="*/ 8983 w 1445447"/>
                <a:gd name="connsiteY23" fmla="*/ 926761 h 2325810"/>
                <a:gd name="connsiteX24" fmla="*/ 181215 w 1445447"/>
                <a:gd name="connsiteY24" fmla="*/ 1102120 h 2325810"/>
                <a:gd name="connsiteX25" fmla="*/ 198416 w 1445447"/>
                <a:gd name="connsiteY25" fmla="*/ 1111502 h 2325810"/>
                <a:gd name="connsiteX26" fmla="*/ 319492 w 1445447"/>
                <a:gd name="connsiteY26" fmla="*/ 1231089 h 2325810"/>
                <a:gd name="connsiteX27" fmla="*/ 330661 w 1445447"/>
                <a:gd name="connsiteY27" fmla="*/ 1253056 h 2325810"/>
                <a:gd name="connsiteX28" fmla="*/ 302663 w 1445447"/>
                <a:gd name="connsiteY28" fmla="*/ 1439212 h 2325810"/>
                <a:gd name="connsiteX29" fmla="*/ 229318 w 1445447"/>
                <a:gd name="connsiteY29" fmla="*/ 1974598 h 2325810"/>
                <a:gd name="connsiteX30" fmla="*/ 367148 w 1445447"/>
                <a:gd name="connsiteY30" fmla="*/ 2231642 h 2325810"/>
                <a:gd name="connsiteX31" fmla="*/ 729408 w 1445447"/>
                <a:gd name="connsiteY31" fmla="*/ 2316679 h 2325810"/>
                <a:gd name="connsiteX32" fmla="*/ 974092 w 1445447"/>
                <a:gd name="connsiteY32" fmla="*/ 2161499 h 2325810"/>
                <a:gd name="connsiteX33" fmla="*/ 1030684 w 1445447"/>
                <a:gd name="connsiteY33" fmla="*/ 1869159 h 2325810"/>
                <a:gd name="connsiteX34" fmla="*/ 1025322 w 1445447"/>
                <a:gd name="connsiteY34" fmla="*/ 1605785 h 2325810"/>
                <a:gd name="connsiteX35" fmla="*/ 1019291 w 1445447"/>
                <a:gd name="connsiteY35" fmla="*/ 1429383 h 2325810"/>
                <a:gd name="connsiteX36" fmla="*/ 1017057 w 1445447"/>
                <a:gd name="connsiteY36" fmla="*/ 1429457 h 2325810"/>
                <a:gd name="connsiteX37" fmla="*/ 1019291 w 1445447"/>
                <a:gd name="connsiteY37" fmla="*/ 1426926 h 2325810"/>
                <a:gd name="connsiteX38" fmla="*/ 1039545 w 1445447"/>
                <a:gd name="connsiteY38" fmla="*/ 1421490 h 2325810"/>
                <a:gd name="connsiteX39" fmla="*/ 1400018 w 1445447"/>
                <a:gd name="connsiteY39" fmla="*/ 1140692 h 2325810"/>
                <a:gd name="connsiteX40" fmla="*/ 1429877 w 1445447"/>
                <a:gd name="connsiteY40" fmla="*/ 765996 h 23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45447" h="2325810">
                  <a:moveTo>
                    <a:pt x="1429877" y="765996"/>
                  </a:moveTo>
                  <a:cubicBezTo>
                    <a:pt x="1429356" y="765400"/>
                    <a:pt x="1428909" y="764954"/>
                    <a:pt x="1428388" y="764432"/>
                  </a:cubicBezTo>
                  <a:cubicBezTo>
                    <a:pt x="1428463" y="762720"/>
                    <a:pt x="1428612" y="761007"/>
                    <a:pt x="1428612" y="759295"/>
                  </a:cubicBezTo>
                  <a:cubicBezTo>
                    <a:pt x="1428612" y="751029"/>
                    <a:pt x="1427867" y="742838"/>
                    <a:pt x="1426750" y="734722"/>
                  </a:cubicBezTo>
                  <a:cubicBezTo>
                    <a:pt x="1427346" y="734647"/>
                    <a:pt x="1427941" y="734499"/>
                    <a:pt x="1428612" y="734424"/>
                  </a:cubicBezTo>
                  <a:cubicBezTo>
                    <a:pt x="1422580" y="692651"/>
                    <a:pt x="1420644" y="644175"/>
                    <a:pt x="1410815" y="563979"/>
                  </a:cubicBezTo>
                  <a:cubicBezTo>
                    <a:pt x="1405975" y="551693"/>
                    <a:pt x="1405305" y="538885"/>
                    <a:pt x="1404635" y="526003"/>
                  </a:cubicBezTo>
                  <a:cubicBezTo>
                    <a:pt x="1405901" y="498154"/>
                    <a:pt x="1402624" y="471348"/>
                    <a:pt x="1394210" y="446403"/>
                  </a:cubicBezTo>
                  <a:cubicBezTo>
                    <a:pt x="1394806" y="443946"/>
                    <a:pt x="1394955" y="440818"/>
                    <a:pt x="1394433" y="436872"/>
                  </a:cubicBezTo>
                  <a:cubicBezTo>
                    <a:pt x="1384232" y="356676"/>
                    <a:pt x="1380956" y="275437"/>
                    <a:pt x="1361670" y="196507"/>
                  </a:cubicBezTo>
                  <a:cubicBezTo>
                    <a:pt x="1344618" y="126735"/>
                    <a:pt x="1318035" y="60761"/>
                    <a:pt x="1277378" y="0"/>
                  </a:cubicBezTo>
                  <a:cubicBezTo>
                    <a:pt x="1187576" y="87791"/>
                    <a:pt x="1079084" y="137160"/>
                    <a:pt x="964710" y="175657"/>
                  </a:cubicBezTo>
                  <a:cubicBezTo>
                    <a:pt x="792106" y="233663"/>
                    <a:pt x="613172" y="257417"/>
                    <a:pt x="432675" y="270820"/>
                  </a:cubicBezTo>
                  <a:cubicBezTo>
                    <a:pt x="412272" y="272309"/>
                    <a:pt x="410485" y="278713"/>
                    <a:pt x="413240" y="295765"/>
                  </a:cubicBezTo>
                  <a:cubicBezTo>
                    <a:pt x="417932" y="325327"/>
                    <a:pt x="422250" y="355186"/>
                    <a:pt x="423665" y="385046"/>
                  </a:cubicBezTo>
                  <a:cubicBezTo>
                    <a:pt x="428728" y="489368"/>
                    <a:pt x="424410" y="592647"/>
                    <a:pt x="385689" y="691683"/>
                  </a:cubicBezTo>
                  <a:cubicBezTo>
                    <a:pt x="377647" y="703969"/>
                    <a:pt x="370201" y="716255"/>
                    <a:pt x="363499" y="728616"/>
                  </a:cubicBezTo>
                  <a:cubicBezTo>
                    <a:pt x="358957" y="731073"/>
                    <a:pt x="354564" y="734126"/>
                    <a:pt x="350394" y="738147"/>
                  </a:cubicBezTo>
                  <a:cubicBezTo>
                    <a:pt x="339075" y="748944"/>
                    <a:pt x="337735" y="773293"/>
                    <a:pt x="319417" y="771209"/>
                  </a:cubicBezTo>
                  <a:cubicBezTo>
                    <a:pt x="302291" y="769347"/>
                    <a:pt x="297823" y="746710"/>
                    <a:pt x="285909" y="734871"/>
                  </a:cubicBezTo>
                  <a:cubicBezTo>
                    <a:pt x="283080" y="732041"/>
                    <a:pt x="286728" y="735466"/>
                    <a:pt x="284122" y="732414"/>
                  </a:cubicBezTo>
                  <a:cubicBezTo>
                    <a:pt x="235052" y="675301"/>
                    <a:pt x="168259" y="657653"/>
                    <a:pt x="102657" y="682896"/>
                  </a:cubicBezTo>
                  <a:cubicBezTo>
                    <a:pt x="31396" y="710373"/>
                    <a:pt x="-10675" y="790420"/>
                    <a:pt x="2356" y="861308"/>
                  </a:cubicBezTo>
                  <a:cubicBezTo>
                    <a:pt x="4515" y="883126"/>
                    <a:pt x="5409" y="905167"/>
                    <a:pt x="8983" y="926761"/>
                  </a:cubicBezTo>
                  <a:cubicBezTo>
                    <a:pt x="23205" y="1012542"/>
                    <a:pt x="85382" y="1099737"/>
                    <a:pt x="181215" y="1102120"/>
                  </a:cubicBezTo>
                  <a:cubicBezTo>
                    <a:pt x="188959" y="1102343"/>
                    <a:pt x="193874" y="1105099"/>
                    <a:pt x="198416" y="1111502"/>
                  </a:cubicBezTo>
                  <a:cubicBezTo>
                    <a:pt x="231701" y="1158488"/>
                    <a:pt x="272804" y="1197655"/>
                    <a:pt x="319492" y="1231089"/>
                  </a:cubicBezTo>
                  <a:cubicBezTo>
                    <a:pt x="327013" y="1236451"/>
                    <a:pt x="332523" y="1241589"/>
                    <a:pt x="330661" y="1253056"/>
                  </a:cubicBezTo>
                  <a:cubicBezTo>
                    <a:pt x="320758" y="1315008"/>
                    <a:pt x="311897" y="1377110"/>
                    <a:pt x="302663" y="1439212"/>
                  </a:cubicBezTo>
                  <a:cubicBezTo>
                    <a:pt x="293504" y="1556639"/>
                    <a:pt x="221499" y="1898646"/>
                    <a:pt x="229318" y="1974598"/>
                  </a:cubicBezTo>
                  <a:cubicBezTo>
                    <a:pt x="240189" y="2079962"/>
                    <a:pt x="284867" y="2166637"/>
                    <a:pt x="367148" y="2231642"/>
                  </a:cubicBezTo>
                  <a:cubicBezTo>
                    <a:pt x="473853" y="2315934"/>
                    <a:pt x="596939" y="2341698"/>
                    <a:pt x="729408" y="2316679"/>
                  </a:cubicBezTo>
                  <a:cubicBezTo>
                    <a:pt x="830603" y="2297616"/>
                    <a:pt x="913926" y="2246833"/>
                    <a:pt x="974092" y="2161499"/>
                  </a:cubicBezTo>
                  <a:cubicBezTo>
                    <a:pt x="1044757" y="2061272"/>
                    <a:pt x="1041704" y="1986214"/>
                    <a:pt x="1030684" y="1869159"/>
                  </a:cubicBezTo>
                  <a:cubicBezTo>
                    <a:pt x="1028226" y="1843320"/>
                    <a:pt x="1026216" y="1606678"/>
                    <a:pt x="1025322" y="1605785"/>
                  </a:cubicBezTo>
                  <a:cubicBezTo>
                    <a:pt x="1025844" y="1604966"/>
                    <a:pt x="1019365" y="1445095"/>
                    <a:pt x="1019291" y="1429383"/>
                  </a:cubicBezTo>
                  <a:cubicBezTo>
                    <a:pt x="1018546" y="1429383"/>
                    <a:pt x="1017802" y="1429383"/>
                    <a:pt x="1017057" y="1429457"/>
                  </a:cubicBezTo>
                  <a:cubicBezTo>
                    <a:pt x="1017802" y="1428638"/>
                    <a:pt x="1018621" y="1427894"/>
                    <a:pt x="1019291" y="1426926"/>
                  </a:cubicBezTo>
                  <a:cubicBezTo>
                    <a:pt x="1026067" y="1425064"/>
                    <a:pt x="1032694" y="1422830"/>
                    <a:pt x="1039545" y="1421490"/>
                  </a:cubicBezTo>
                  <a:cubicBezTo>
                    <a:pt x="1206788" y="1388354"/>
                    <a:pt x="1325630" y="1293340"/>
                    <a:pt x="1400018" y="1140692"/>
                  </a:cubicBezTo>
                  <a:cubicBezTo>
                    <a:pt x="1458992" y="1019616"/>
                    <a:pt x="1450727" y="893402"/>
                    <a:pt x="1429877" y="765996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93">
              <a:extLst>
                <a:ext uri="{FF2B5EF4-FFF2-40B4-BE49-F238E27FC236}">
                  <a16:creationId xmlns:a16="http://schemas.microsoft.com/office/drawing/2014/main" id="{F4163C7C-A6F7-400F-9E18-C043379262D2}"/>
                </a:ext>
              </a:extLst>
            </p:cNvPr>
            <p:cNvSpPr/>
            <p:nvPr/>
          </p:nvSpPr>
          <p:spPr>
            <a:xfrm>
              <a:off x="2212515" y="2435520"/>
              <a:ext cx="839138" cy="615457"/>
            </a:xfrm>
            <a:custGeom>
              <a:avLst/>
              <a:gdLst>
                <a:gd name="connsiteX0" fmla="*/ 1682603 w 1781773"/>
                <a:gd name="connsiteY0" fmla="*/ 905723 h 1306821"/>
                <a:gd name="connsiteX1" fmla="*/ 1669945 w 1781773"/>
                <a:gd name="connsiteY1" fmla="*/ 871619 h 1306821"/>
                <a:gd name="connsiteX2" fmla="*/ 1707846 w 1781773"/>
                <a:gd name="connsiteY2" fmla="*/ 676676 h 1306821"/>
                <a:gd name="connsiteX3" fmla="*/ 1566963 w 1781773"/>
                <a:gd name="connsiteY3" fmla="*/ 402505 h 1306821"/>
                <a:gd name="connsiteX4" fmla="*/ 1534646 w 1781773"/>
                <a:gd name="connsiteY4" fmla="*/ 316724 h 1306821"/>
                <a:gd name="connsiteX5" fmla="*/ 1535689 w 1781773"/>
                <a:gd name="connsiteY5" fmla="*/ 301906 h 1306821"/>
                <a:gd name="connsiteX6" fmla="*/ 1425633 w 1781773"/>
                <a:gd name="connsiteY6" fmla="*/ 105176 h 1306821"/>
                <a:gd name="connsiteX7" fmla="*/ 925543 w 1781773"/>
                <a:gd name="connsiteY7" fmla="*/ 19544 h 1306821"/>
                <a:gd name="connsiteX8" fmla="*/ 139739 w 1781773"/>
                <a:gd name="connsiteY8" fmla="*/ 461852 h 1306821"/>
                <a:gd name="connsiteX9" fmla="*/ 8090 w 1781773"/>
                <a:gd name="connsiteY9" fmla="*/ 896341 h 1306821"/>
                <a:gd name="connsiteX10" fmla="*/ 191714 w 1781773"/>
                <a:gd name="connsiteY10" fmla="*/ 1305959 h 1306821"/>
                <a:gd name="connsiteX11" fmla="*/ 198118 w 1781773"/>
                <a:gd name="connsiteY11" fmla="*/ 1273717 h 1306821"/>
                <a:gd name="connsiteX12" fmla="*/ 319269 w 1781773"/>
                <a:gd name="connsiteY12" fmla="*/ 1132312 h 1306821"/>
                <a:gd name="connsiteX13" fmla="*/ 487926 w 1781773"/>
                <a:gd name="connsiteY13" fmla="*/ 1221444 h 1306821"/>
                <a:gd name="connsiteX14" fmla="*/ 507733 w 1781773"/>
                <a:gd name="connsiteY14" fmla="*/ 1251825 h 1306821"/>
                <a:gd name="connsiteX15" fmla="*/ 542805 w 1781773"/>
                <a:gd name="connsiteY15" fmla="*/ 1199552 h 1306821"/>
                <a:gd name="connsiteX16" fmla="*/ 577877 w 1781773"/>
                <a:gd name="connsiteY16" fmla="*/ 1180266 h 1306821"/>
                <a:gd name="connsiteX17" fmla="*/ 765895 w 1781773"/>
                <a:gd name="connsiteY17" fmla="*/ 1194042 h 1306821"/>
                <a:gd name="connsiteX18" fmla="*/ 805137 w 1781773"/>
                <a:gd name="connsiteY18" fmla="*/ 1221593 h 1306821"/>
                <a:gd name="connsiteX19" fmla="*/ 962774 w 1781773"/>
                <a:gd name="connsiteY19" fmla="*/ 1304842 h 1306821"/>
                <a:gd name="connsiteX20" fmla="*/ 1127411 w 1781773"/>
                <a:gd name="connsiteY20" fmla="*/ 1276174 h 1306821"/>
                <a:gd name="connsiteX21" fmla="*/ 1247891 w 1781773"/>
                <a:gd name="connsiteY21" fmla="*/ 1142216 h 1306821"/>
                <a:gd name="connsiteX22" fmla="*/ 1249678 w 1781773"/>
                <a:gd name="connsiteY22" fmla="*/ 1098581 h 1306821"/>
                <a:gd name="connsiteX23" fmla="*/ 1296292 w 1781773"/>
                <a:gd name="connsiteY23" fmla="*/ 1090911 h 1306821"/>
                <a:gd name="connsiteX24" fmla="*/ 1302249 w 1781773"/>
                <a:gd name="connsiteY24" fmla="*/ 1090316 h 1306821"/>
                <a:gd name="connsiteX25" fmla="*/ 1327119 w 1781773"/>
                <a:gd name="connsiteY25" fmla="*/ 1109155 h 1306821"/>
                <a:gd name="connsiteX26" fmla="*/ 1499872 w 1781773"/>
                <a:gd name="connsiteY26" fmla="*/ 1228816 h 1306821"/>
                <a:gd name="connsiteX27" fmla="*/ 1614694 w 1781773"/>
                <a:gd name="connsiteY27" fmla="*/ 1210870 h 1306821"/>
                <a:gd name="connsiteX28" fmla="*/ 1643883 w 1781773"/>
                <a:gd name="connsiteY28" fmla="*/ 1204392 h 1306821"/>
                <a:gd name="connsiteX29" fmla="*/ 1780820 w 1781773"/>
                <a:gd name="connsiteY29" fmla="*/ 1079891 h 1306821"/>
                <a:gd name="connsiteX30" fmla="*/ 1682603 w 1781773"/>
                <a:gd name="connsiteY30" fmla="*/ 905723 h 1306821"/>
                <a:gd name="connsiteX31" fmla="*/ 1211553 w 1781773"/>
                <a:gd name="connsiteY31" fmla="*/ 1171927 h 1306821"/>
                <a:gd name="connsiteX32" fmla="*/ 1140442 w 1781773"/>
                <a:gd name="connsiteY32" fmla="*/ 1242666 h 1306821"/>
                <a:gd name="connsiteX33" fmla="*/ 959423 w 1781773"/>
                <a:gd name="connsiteY33" fmla="*/ 1276472 h 1306821"/>
                <a:gd name="connsiteX34" fmla="*/ 811615 w 1781773"/>
                <a:gd name="connsiteY34" fmla="*/ 1143407 h 1306821"/>
                <a:gd name="connsiteX35" fmla="*/ 919139 w 1781773"/>
                <a:gd name="connsiteY35" fmla="*/ 1024714 h 1306821"/>
                <a:gd name="connsiteX36" fmla="*/ 1054363 w 1781773"/>
                <a:gd name="connsiteY36" fmla="*/ 1001631 h 1306821"/>
                <a:gd name="connsiteX37" fmla="*/ 1211553 w 1781773"/>
                <a:gd name="connsiteY37" fmla="*/ 1171927 h 1306821"/>
                <a:gd name="connsiteX38" fmla="*/ 1323173 w 1781773"/>
                <a:gd name="connsiteY38" fmla="*/ 1040351 h 1306821"/>
                <a:gd name="connsiteX39" fmla="*/ 1294058 w 1781773"/>
                <a:gd name="connsiteY39" fmla="*/ 1067158 h 1306821"/>
                <a:gd name="connsiteX40" fmla="*/ 1249678 w 1781773"/>
                <a:gd name="connsiteY40" fmla="*/ 1072519 h 1306821"/>
                <a:gd name="connsiteX41" fmla="*/ 1232701 w 1781773"/>
                <a:gd name="connsiteY41" fmla="*/ 1064328 h 1306821"/>
                <a:gd name="connsiteX42" fmla="*/ 1027556 w 1781773"/>
                <a:gd name="connsiteY42" fmla="*/ 976388 h 1306821"/>
                <a:gd name="connsiteX43" fmla="*/ 901342 w 1781773"/>
                <a:gd name="connsiteY43" fmla="*/ 999620 h 1306821"/>
                <a:gd name="connsiteX44" fmla="*/ 786447 w 1781773"/>
                <a:gd name="connsiteY44" fmla="*/ 1142142 h 1306821"/>
                <a:gd name="connsiteX45" fmla="*/ 760459 w 1781773"/>
                <a:gd name="connsiteY45" fmla="*/ 1166267 h 1306821"/>
                <a:gd name="connsiteX46" fmla="*/ 665147 w 1781773"/>
                <a:gd name="connsiteY46" fmla="*/ 1157481 h 1306821"/>
                <a:gd name="connsiteX47" fmla="*/ 570207 w 1781773"/>
                <a:gd name="connsiteY47" fmla="*/ 1149439 h 1306821"/>
                <a:gd name="connsiteX48" fmla="*/ 608034 w 1781773"/>
                <a:gd name="connsiteY48" fmla="*/ 994482 h 1306821"/>
                <a:gd name="connsiteX49" fmla="*/ 602301 w 1781773"/>
                <a:gd name="connsiteY49" fmla="*/ 746894 h 1306821"/>
                <a:gd name="connsiteX50" fmla="*/ 624863 w 1781773"/>
                <a:gd name="connsiteY50" fmla="*/ 717035 h 1306821"/>
                <a:gd name="connsiteX51" fmla="*/ 1197033 w 1781773"/>
                <a:gd name="connsiteY51" fmla="*/ 606086 h 1306821"/>
                <a:gd name="connsiteX52" fmla="*/ 1463013 w 1781773"/>
                <a:gd name="connsiteY52" fmla="*/ 447183 h 1306821"/>
                <a:gd name="connsiteX53" fmla="*/ 1558623 w 1781773"/>
                <a:gd name="connsiteY53" fmla="*/ 703036 h 1306821"/>
                <a:gd name="connsiteX54" fmla="*/ 1578877 w 1781773"/>
                <a:gd name="connsiteY54" fmla="*/ 878246 h 1306821"/>
                <a:gd name="connsiteX55" fmla="*/ 1560038 w 1781773"/>
                <a:gd name="connsiteY55" fmla="*/ 903489 h 1306821"/>
                <a:gd name="connsiteX56" fmla="*/ 1448121 w 1781773"/>
                <a:gd name="connsiteY56" fmla="*/ 922105 h 1306821"/>
                <a:gd name="connsiteX57" fmla="*/ 1323173 w 1781773"/>
                <a:gd name="connsiteY57" fmla="*/ 1040351 h 1306821"/>
                <a:gd name="connsiteX58" fmla="*/ 1751481 w 1781773"/>
                <a:gd name="connsiteY58" fmla="*/ 1074157 h 1306821"/>
                <a:gd name="connsiteX59" fmla="*/ 1651776 w 1781773"/>
                <a:gd name="connsiteY59" fmla="*/ 1174160 h 1306821"/>
                <a:gd name="connsiteX60" fmla="*/ 1613502 w 1781773"/>
                <a:gd name="connsiteY60" fmla="*/ 1179447 h 1306821"/>
                <a:gd name="connsiteX61" fmla="*/ 1448865 w 1781773"/>
                <a:gd name="connsiteY61" fmla="*/ 1198212 h 1306821"/>
                <a:gd name="connsiteX62" fmla="*/ 1347671 w 1781773"/>
                <a:gd name="connsiteY62" fmla="*/ 1061350 h 1306821"/>
                <a:gd name="connsiteX63" fmla="*/ 1452961 w 1781773"/>
                <a:gd name="connsiteY63" fmla="*/ 951294 h 1306821"/>
                <a:gd name="connsiteX64" fmla="*/ 1564580 w 1781773"/>
                <a:gd name="connsiteY64" fmla="*/ 930891 h 1306821"/>
                <a:gd name="connsiteX65" fmla="*/ 1587440 w 1781773"/>
                <a:gd name="connsiteY65" fmla="*/ 947199 h 1306821"/>
                <a:gd name="connsiteX66" fmla="*/ 1595706 w 1781773"/>
                <a:gd name="connsiteY66" fmla="*/ 1009375 h 1306821"/>
                <a:gd name="connsiteX67" fmla="*/ 1636288 w 1781773"/>
                <a:gd name="connsiteY67" fmla="*/ 943550 h 1306821"/>
                <a:gd name="connsiteX68" fmla="*/ 1666892 w 1781773"/>
                <a:gd name="connsiteY68" fmla="*/ 930370 h 1306821"/>
                <a:gd name="connsiteX69" fmla="*/ 1751481 w 1781773"/>
                <a:gd name="connsiteY69" fmla="*/ 1074157 h 130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781773" h="1306821">
                  <a:moveTo>
                    <a:pt x="1682603" y="905723"/>
                  </a:moveTo>
                  <a:cubicBezTo>
                    <a:pt x="1659669" y="896787"/>
                    <a:pt x="1663094" y="888001"/>
                    <a:pt x="1669945" y="871619"/>
                  </a:cubicBezTo>
                  <a:cubicBezTo>
                    <a:pt x="1696007" y="809294"/>
                    <a:pt x="1711644" y="744288"/>
                    <a:pt x="1707846" y="676676"/>
                  </a:cubicBezTo>
                  <a:cubicBezTo>
                    <a:pt x="1701591" y="565057"/>
                    <a:pt x="1650436" y="474808"/>
                    <a:pt x="1566963" y="402505"/>
                  </a:cubicBezTo>
                  <a:cubicBezTo>
                    <a:pt x="1539859" y="379049"/>
                    <a:pt x="1508063" y="359764"/>
                    <a:pt x="1534646" y="316724"/>
                  </a:cubicBezTo>
                  <a:cubicBezTo>
                    <a:pt x="1536955" y="313001"/>
                    <a:pt x="1535391" y="306895"/>
                    <a:pt x="1535689" y="301906"/>
                  </a:cubicBezTo>
                  <a:cubicBezTo>
                    <a:pt x="1541348" y="212700"/>
                    <a:pt x="1492054" y="153577"/>
                    <a:pt x="1425633" y="105176"/>
                  </a:cubicBezTo>
                  <a:cubicBezTo>
                    <a:pt x="1273357" y="-5773"/>
                    <a:pt x="1101572" y="-18878"/>
                    <a:pt x="925543" y="19544"/>
                  </a:cubicBezTo>
                  <a:cubicBezTo>
                    <a:pt x="619353" y="86337"/>
                    <a:pt x="359478" y="239358"/>
                    <a:pt x="139739" y="461852"/>
                  </a:cubicBezTo>
                  <a:cubicBezTo>
                    <a:pt x="19482" y="583524"/>
                    <a:pt x="-18568" y="730959"/>
                    <a:pt x="8090" y="896341"/>
                  </a:cubicBezTo>
                  <a:cubicBezTo>
                    <a:pt x="32662" y="1048766"/>
                    <a:pt x="99604" y="1183245"/>
                    <a:pt x="191714" y="1305959"/>
                  </a:cubicBezTo>
                  <a:cubicBezTo>
                    <a:pt x="193874" y="1295236"/>
                    <a:pt x="196182" y="1284514"/>
                    <a:pt x="198118" y="1273717"/>
                  </a:cubicBezTo>
                  <a:cubicBezTo>
                    <a:pt x="210553" y="1203350"/>
                    <a:pt x="263496" y="1141471"/>
                    <a:pt x="319269" y="1132312"/>
                  </a:cubicBezTo>
                  <a:cubicBezTo>
                    <a:pt x="385913" y="1121366"/>
                    <a:pt x="448014" y="1154577"/>
                    <a:pt x="487926" y="1221444"/>
                  </a:cubicBezTo>
                  <a:cubicBezTo>
                    <a:pt x="493809" y="1231273"/>
                    <a:pt x="495224" y="1244155"/>
                    <a:pt x="507733" y="1251825"/>
                  </a:cubicBezTo>
                  <a:cubicBezTo>
                    <a:pt x="519722" y="1234252"/>
                    <a:pt x="533051" y="1217870"/>
                    <a:pt x="542805" y="1199552"/>
                  </a:cubicBezTo>
                  <a:cubicBezTo>
                    <a:pt x="550996" y="1184213"/>
                    <a:pt x="560676" y="1178852"/>
                    <a:pt x="577877" y="1180266"/>
                  </a:cubicBezTo>
                  <a:cubicBezTo>
                    <a:pt x="640500" y="1185553"/>
                    <a:pt x="703198" y="1189649"/>
                    <a:pt x="765895" y="1194042"/>
                  </a:cubicBezTo>
                  <a:cubicBezTo>
                    <a:pt x="784660" y="1195382"/>
                    <a:pt x="796276" y="1201414"/>
                    <a:pt x="805137" y="1221593"/>
                  </a:cubicBezTo>
                  <a:cubicBezTo>
                    <a:pt x="831124" y="1280940"/>
                    <a:pt x="900821" y="1315714"/>
                    <a:pt x="962774" y="1304842"/>
                  </a:cubicBezTo>
                  <a:cubicBezTo>
                    <a:pt x="1017653" y="1295236"/>
                    <a:pt x="1072532" y="1285705"/>
                    <a:pt x="1127411" y="1276174"/>
                  </a:cubicBezTo>
                  <a:cubicBezTo>
                    <a:pt x="1193831" y="1264632"/>
                    <a:pt x="1242902" y="1208934"/>
                    <a:pt x="1247891" y="1142216"/>
                  </a:cubicBezTo>
                  <a:cubicBezTo>
                    <a:pt x="1249008" y="1127175"/>
                    <a:pt x="1234711" y="1108261"/>
                    <a:pt x="1249678" y="1098581"/>
                  </a:cubicBezTo>
                  <a:cubicBezTo>
                    <a:pt x="1261816" y="1090688"/>
                    <a:pt x="1280506" y="1093071"/>
                    <a:pt x="1296292" y="1090911"/>
                  </a:cubicBezTo>
                  <a:cubicBezTo>
                    <a:pt x="1298302" y="1090613"/>
                    <a:pt x="1300313" y="1090688"/>
                    <a:pt x="1302249" y="1090316"/>
                  </a:cubicBezTo>
                  <a:cubicBezTo>
                    <a:pt x="1317588" y="1087486"/>
                    <a:pt x="1323768" y="1091730"/>
                    <a:pt x="1327119" y="1109155"/>
                  </a:cubicBezTo>
                  <a:cubicBezTo>
                    <a:pt x="1343948" y="1197616"/>
                    <a:pt x="1430473" y="1242964"/>
                    <a:pt x="1499872" y="1228816"/>
                  </a:cubicBezTo>
                  <a:cubicBezTo>
                    <a:pt x="1537774" y="1221072"/>
                    <a:pt x="1576345" y="1216753"/>
                    <a:pt x="1614694" y="1210870"/>
                  </a:cubicBezTo>
                  <a:cubicBezTo>
                    <a:pt x="1624374" y="1208637"/>
                    <a:pt x="1634054" y="1205733"/>
                    <a:pt x="1643883" y="1204392"/>
                  </a:cubicBezTo>
                  <a:cubicBezTo>
                    <a:pt x="1719313" y="1194191"/>
                    <a:pt x="1774639" y="1146163"/>
                    <a:pt x="1780820" y="1079891"/>
                  </a:cubicBezTo>
                  <a:cubicBezTo>
                    <a:pt x="1787447" y="1008332"/>
                    <a:pt x="1760044" y="935955"/>
                    <a:pt x="1682603" y="905723"/>
                  </a:cubicBezTo>
                  <a:close/>
                  <a:moveTo>
                    <a:pt x="1211553" y="1171927"/>
                  </a:moveTo>
                  <a:cubicBezTo>
                    <a:pt x="1199863" y="1207669"/>
                    <a:pt x="1176035" y="1234475"/>
                    <a:pt x="1140442" y="1242666"/>
                  </a:cubicBezTo>
                  <a:cubicBezTo>
                    <a:pt x="1074766" y="1257856"/>
                    <a:pt x="1007749" y="1267685"/>
                    <a:pt x="959423" y="1276472"/>
                  </a:cubicBezTo>
                  <a:cubicBezTo>
                    <a:pt x="868653" y="1276174"/>
                    <a:pt x="817274" y="1223157"/>
                    <a:pt x="811615" y="1143407"/>
                  </a:cubicBezTo>
                  <a:cubicBezTo>
                    <a:pt x="807445" y="1084582"/>
                    <a:pt x="852346" y="1035437"/>
                    <a:pt x="919139" y="1024714"/>
                  </a:cubicBezTo>
                  <a:cubicBezTo>
                    <a:pt x="964263" y="1017491"/>
                    <a:pt x="1009313" y="1009673"/>
                    <a:pt x="1054363" y="1001631"/>
                  </a:cubicBezTo>
                  <a:cubicBezTo>
                    <a:pt x="1159727" y="982717"/>
                    <a:pt x="1243647" y="1073487"/>
                    <a:pt x="1211553" y="1171927"/>
                  </a:cubicBezTo>
                  <a:close/>
                  <a:moveTo>
                    <a:pt x="1323173" y="1040351"/>
                  </a:moveTo>
                  <a:cubicBezTo>
                    <a:pt x="1319375" y="1057776"/>
                    <a:pt x="1315205" y="1068647"/>
                    <a:pt x="1294058" y="1067158"/>
                  </a:cubicBezTo>
                  <a:cubicBezTo>
                    <a:pt x="1279463" y="1066190"/>
                    <a:pt x="1264422" y="1070360"/>
                    <a:pt x="1249678" y="1072519"/>
                  </a:cubicBezTo>
                  <a:cubicBezTo>
                    <a:pt x="1242008" y="1073636"/>
                    <a:pt x="1236349" y="1071998"/>
                    <a:pt x="1232701" y="1064328"/>
                  </a:cubicBezTo>
                  <a:cubicBezTo>
                    <a:pt x="1190183" y="974750"/>
                    <a:pt x="1116614" y="958070"/>
                    <a:pt x="1027556" y="976388"/>
                  </a:cubicBezTo>
                  <a:cubicBezTo>
                    <a:pt x="985634" y="985026"/>
                    <a:pt x="943265" y="991131"/>
                    <a:pt x="901342" y="999620"/>
                  </a:cubicBezTo>
                  <a:cubicBezTo>
                    <a:pt x="830603" y="1013917"/>
                    <a:pt x="785330" y="1069392"/>
                    <a:pt x="786447" y="1142142"/>
                  </a:cubicBezTo>
                  <a:cubicBezTo>
                    <a:pt x="786745" y="1163289"/>
                    <a:pt x="782649" y="1169767"/>
                    <a:pt x="760459" y="1166267"/>
                  </a:cubicBezTo>
                  <a:cubicBezTo>
                    <a:pt x="729036" y="1161278"/>
                    <a:pt x="696943" y="1160162"/>
                    <a:pt x="665147" y="1157481"/>
                  </a:cubicBezTo>
                  <a:cubicBezTo>
                    <a:pt x="634469" y="1154875"/>
                    <a:pt x="603269" y="1157630"/>
                    <a:pt x="570207" y="1149439"/>
                  </a:cubicBezTo>
                  <a:cubicBezTo>
                    <a:pt x="587706" y="1098581"/>
                    <a:pt x="602673" y="1047723"/>
                    <a:pt x="608034" y="994482"/>
                  </a:cubicBezTo>
                  <a:cubicBezTo>
                    <a:pt x="616449" y="911680"/>
                    <a:pt x="616076" y="828952"/>
                    <a:pt x="602301" y="746894"/>
                  </a:cubicBezTo>
                  <a:cubicBezTo>
                    <a:pt x="598652" y="725226"/>
                    <a:pt x="600663" y="718896"/>
                    <a:pt x="624863" y="717035"/>
                  </a:cubicBezTo>
                  <a:cubicBezTo>
                    <a:pt x="819806" y="702142"/>
                    <a:pt x="1012589" y="675559"/>
                    <a:pt x="1197033" y="606086"/>
                  </a:cubicBezTo>
                  <a:cubicBezTo>
                    <a:pt x="1294579" y="569376"/>
                    <a:pt x="1386094" y="522613"/>
                    <a:pt x="1463013" y="447183"/>
                  </a:cubicBezTo>
                  <a:cubicBezTo>
                    <a:pt x="1514169" y="526485"/>
                    <a:pt x="1544997" y="611819"/>
                    <a:pt x="1558623" y="703036"/>
                  </a:cubicBezTo>
                  <a:cubicBezTo>
                    <a:pt x="1567261" y="761117"/>
                    <a:pt x="1570984" y="819942"/>
                    <a:pt x="1578877" y="878246"/>
                  </a:cubicBezTo>
                  <a:cubicBezTo>
                    <a:pt x="1581260" y="895968"/>
                    <a:pt x="1575452" y="901106"/>
                    <a:pt x="1560038" y="903489"/>
                  </a:cubicBezTo>
                  <a:cubicBezTo>
                    <a:pt x="1522658" y="909223"/>
                    <a:pt x="1485427" y="915999"/>
                    <a:pt x="1448121" y="922105"/>
                  </a:cubicBezTo>
                  <a:cubicBezTo>
                    <a:pt x="1378945" y="933498"/>
                    <a:pt x="1338438" y="970952"/>
                    <a:pt x="1323173" y="1040351"/>
                  </a:cubicBezTo>
                  <a:close/>
                  <a:moveTo>
                    <a:pt x="1751481" y="1074157"/>
                  </a:moveTo>
                  <a:cubicBezTo>
                    <a:pt x="1747535" y="1124494"/>
                    <a:pt x="1707772" y="1164555"/>
                    <a:pt x="1651776" y="1174160"/>
                  </a:cubicBezTo>
                  <a:cubicBezTo>
                    <a:pt x="1639117" y="1176320"/>
                    <a:pt x="1626235" y="1177735"/>
                    <a:pt x="1613502" y="1179447"/>
                  </a:cubicBezTo>
                  <a:cubicBezTo>
                    <a:pt x="1558772" y="1187489"/>
                    <a:pt x="1505382" y="1210200"/>
                    <a:pt x="1448865" y="1198212"/>
                  </a:cubicBezTo>
                  <a:cubicBezTo>
                    <a:pt x="1385200" y="1184734"/>
                    <a:pt x="1346554" y="1131047"/>
                    <a:pt x="1347671" y="1061350"/>
                  </a:cubicBezTo>
                  <a:cubicBezTo>
                    <a:pt x="1348564" y="1003045"/>
                    <a:pt x="1386838" y="963134"/>
                    <a:pt x="1452961" y="951294"/>
                  </a:cubicBezTo>
                  <a:cubicBezTo>
                    <a:pt x="1490192" y="944667"/>
                    <a:pt x="1527796" y="939529"/>
                    <a:pt x="1564580" y="930891"/>
                  </a:cubicBezTo>
                  <a:cubicBezTo>
                    <a:pt x="1582004" y="926796"/>
                    <a:pt x="1585057" y="933423"/>
                    <a:pt x="1587440" y="947199"/>
                  </a:cubicBezTo>
                  <a:cubicBezTo>
                    <a:pt x="1591014" y="967825"/>
                    <a:pt x="1587887" y="989344"/>
                    <a:pt x="1595706" y="1009375"/>
                  </a:cubicBezTo>
                  <a:cubicBezTo>
                    <a:pt x="1609407" y="987483"/>
                    <a:pt x="1624225" y="966261"/>
                    <a:pt x="1636288" y="943550"/>
                  </a:cubicBezTo>
                  <a:cubicBezTo>
                    <a:pt x="1643808" y="929402"/>
                    <a:pt x="1651478" y="925158"/>
                    <a:pt x="1666892" y="930370"/>
                  </a:cubicBezTo>
                  <a:cubicBezTo>
                    <a:pt x="1720952" y="948613"/>
                    <a:pt x="1756619" y="1008407"/>
                    <a:pt x="1751481" y="1074157"/>
                  </a:cubicBezTo>
                  <a:close/>
                </a:path>
              </a:pathLst>
            </a:custGeom>
            <a:solidFill>
              <a:srgbClr val="2C347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57">
              <a:extLst>
                <a:ext uri="{FF2B5EF4-FFF2-40B4-BE49-F238E27FC236}">
                  <a16:creationId xmlns:a16="http://schemas.microsoft.com/office/drawing/2014/main" id="{CC9F31CE-B9B9-44ED-82C6-BF9668E0AB36}"/>
                </a:ext>
              </a:extLst>
            </p:cNvPr>
            <p:cNvSpPr/>
            <p:nvPr/>
          </p:nvSpPr>
          <p:spPr>
            <a:xfrm>
              <a:off x="2029552" y="3468391"/>
              <a:ext cx="1154935" cy="293781"/>
            </a:xfrm>
            <a:custGeom>
              <a:avLst/>
              <a:gdLst>
                <a:gd name="connsiteX0" fmla="*/ 932701 w 2773770"/>
                <a:gd name="connsiteY0" fmla="*/ 64 h 705563"/>
                <a:gd name="connsiteX1" fmla="*/ 1181614 w 2773770"/>
                <a:gd name="connsiteY1" fmla="*/ 68134 h 705563"/>
                <a:gd name="connsiteX2" fmla="*/ 1830354 w 2773770"/>
                <a:gd name="connsiteY2" fmla="*/ 5158 h 705563"/>
                <a:gd name="connsiteX3" fmla="*/ 1838059 w 2773770"/>
                <a:gd name="connsiteY3" fmla="*/ 0 h 705563"/>
                <a:gd name="connsiteX4" fmla="*/ 2283797 w 2773770"/>
                <a:gd name="connsiteY4" fmla="*/ 143273 h 705563"/>
                <a:gd name="connsiteX5" fmla="*/ 2440697 w 2773770"/>
                <a:gd name="connsiteY5" fmla="*/ 192623 h 705563"/>
                <a:gd name="connsiteX6" fmla="*/ 2760737 w 2773770"/>
                <a:gd name="connsiteY6" fmla="*/ 603148 h 705563"/>
                <a:gd name="connsiteX7" fmla="*/ 2772453 w 2773770"/>
                <a:gd name="connsiteY7" fmla="*/ 671792 h 705563"/>
                <a:gd name="connsiteX8" fmla="*/ 2742652 w 2773770"/>
                <a:gd name="connsiteY8" fmla="*/ 705094 h 705563"/>
                <a:gd name="connsiteX9" fmla="*/ 2717182 w 2773770"/>
                <a:gd name="connsiteY9" fmla="*/ 704967 h 705563"/>
                <a:gd name="connsiteX10" fmla="*/ 53514 w 2773770"/>
                <a:gd name="connsiteY10" fmla="*/ 704967 h 705563"/>
                <a:gd name="connsiteX11" fmla="*/ 3464 w 2773770"/>
                <a:gd name="connsiteY11" fmla="*/ 646957 h 705563"/>
                <a:gd name="connsiteX12" fmla="*/ 95541 w 2773770"/>
                <a:gd name="connsiteY12" fmla="*/ 390021 h 705563"/>
                <a:gd name="connsiteX13" fmla="*/ 386608 w 2773770"/>
                <a:gd name="connsiteY13" fmla="*/ 171928 h 705563"/>
                <a:gd name="connsiteX14" fmla="*/ 875201 w 2773770"/>
                <a:gd name="connsiteY14" fmla="*/ 17002 h 705563"/>
                <a:gd name="connsiteX15" fmla="*/ 932701 w 2773770"/>
                <a:gd name="connsiteY15" fmla="*/ 64 h 7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3770" h="705563">
                  <a:moveTo>
                    <a:pt x="932701" y="64"/>
                  </a:moveTo>
                  <a:cubicBezTo>
                    <a:pt x="1012170" y="35404"/>
                    <a:pt x="1096350" y="55399"/>
                    <a:pt x="1181614" y="68134"/>
                  </a:cubicBezTo>
                  <a:cubicBezTo>
                    <a:pt x="1402764" y="101183"/>
                    <a:pt x="1619583" y="82462"/>
                    <a:pt x="1830354" y="5158"/>
                  </a:cubicBezTo>
                  <a:cubicBezTo>
                    <a:pt x="1833156" y="4139"/>
                    <a:pt x="1835512" y="1783"/>
                    <a:pt x="1838059" y="0"/>
                  </a:cubicBezTo>
                  <a:cubicBezTo>
                    <a:pt x="1986617" y="47758"/>
                    <a:pt x="2135239" y="95324"/>
                    <a:pt x="2283797" y="143273"/>
                  </a:cubicBezTo>
                  <a:cubicBezTo>
                    <a:pt x="2335948" y="160084"/>
                    <a:pt x="2390392" y="169827"/>
                    <a:pt x="2440697" y="192623"/>
                  </a:cubicBezTo>
                  <a:cubicBezTo>
                    <a:pt x="2619119" y="273620"/>
                    <a:pt x="2722594" y="413072"/>
                    <a:pt x="2760737" y="603148"/>
                  </a:cubicBezTo>
                  <a:cubicBezTo>
                    <a:pt x="2765321" y="625880"/>
                    <a:pt x="2767932" y="649058"/>
                    <a:pt x="2772453" y="671792"/>
                  </a:cubicBezTo>
                  <a:cubicBezTo>
                    <a:pt x="2777356" y="696752"/>
                    <a:pt x="2768824" y="708087"/>
                    <a:pt x="2742652" y="705094"/>
                  </a:cubicBezTo>
                  <a:cubicBezTo>
                    <a:pt x="2734247" y="704139"/>
                    <a:pt x="2725714" y="704967"/>
                    <a:pt x="2717182" y="704967"/>
                  </a:cubicBezTo>
                  <a:cubicBezTo>
                    <a:pt x="1829271" y="704967"/>
                    <a:pt x="941425" y="704967"/>
                    <a:pt x="53514" y="704967"/>
                  </a:cubicBezTo>
                  <a:cubicBezTo>
                    <a:pt x="-4432" y="704967"/>
                    <a:pt x="-3922" y="705031"/>
                    <a:pt x="3464" y="646957"/>
                  </a:cubicBezTo>
                  <a:cubicBezTo>
                    <a:pt x="15181" y="554435"/>
                    <a:pt x="43963" y="467707"/>
                    <a:pt x="95541" y="390021"/>
                  </a:cubicBezTo>
                  <a:cubicBezTo>
                    <a:pt x="166413" y="283235"/>
                    <a:pt x="262311" y="207269"/>
                    <a:pt x="386608" y="171928"/>
                  </a:cubicBezTo>
                  <a:cubicBezTo>
                    <a:pt x="551085" y="125189"/>
                    <a:pt x="711933" y="67498"/>
                    <a:pt x="875201" y="17002"/>
                  </a:cubicBezTo>
                  <a:cubicBezTo>
                    <a:pt x="894304" y="11143"/>
                    <a:pt x="913534" y="5731"/>
                    <a:pt x="932701" y="6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4545DBBA-9B56-4BC5-A138-D95F719CEFB8}"/>
              </a:ext>
            </a:extLst>
          </p:cNvPr>
          <p:cNvGrpSpPr/>
          <p:nvPr/>
        </p:nvGrpSpPr>
        <p:grpSpPr>
          <a:xfrm>
            <a:off x="3094599" y="3832538"/>
            <a:ext cx="1055126" cy="1244810"/>
            <a:chOff x="5466309" y="4387710"/>
            <a:chExt cx="1891355" cy="2231371"/>
          </a:xfrm>
        </p:grpSpPr>
        <p:sp>
          <p:nvSpPr>
            <p:cNvPr id="29" name="Freeform: Shape 44">
              <a:extLst>
                <a:ext uri="{FF2B5EF4-FFF2-40B4-BE49-F238E27FC236}">
                  <a16:creationId xmlns:a16="http://schemas.microsoft.com/office/drawing/2014/main" id="{1AB3B2CD-48D5-488B-8259-7D2A23F3A053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5">
              <a:extLst>
                <a:ext uri="{FF2B5EF4-FFF2-40B4-BE49-F238E27FC236}">
                  <a16:creationId xmlns:a16="http://schemas.microsoft.com/office/drawing/2014/main" id="{461D87D5-8285-4052-B573-CE1B1A6B1280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id="{4ABEFB81-4BCE-4D93-9BF8-C578BF98DE81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52">
            <a:extLst>
              <a:ext uri="{FF2B5EF4-FFF2-40B4-BE49-F238E27FC236}">
                <a16:creationId xmlns:a16="http://schemas.microsoft.com/office/drawing/2014/main" id="{0BCB1D56-FE42-4751-A82D-EB2339674ED7}"/>
              </a:ext>
            </a:extLst>
          </p:cNvPr>
          <p:cNvGrpSpPr/>
          <p:nvPr/>
        </p:nvGrpSpPr>
        <p:grpSpPr>
          <a:xfrm>
            <a:off x="5177076" y="4525515"/>
            <a:ext cx="1209198" cy="1244810"/>
            <a:chOff x="2736685" y="4481687"/>
            <a:chExt cx="1741367" cy="1792653"/>
          </a:xfrm>
        </p:grpSpPr>
        <p:sp>
          <p:nvSpPr>
            <p:cNvPr id="33" name="Freeform: Shape 53">
              <a:extLst>
                <a:ext uri="{FF2B5EF4-FFF2-40B4-BE49-F238E27FC236}">
                  <a16:creationId xmlns:a16="http://schemas.microsoft.com/office/drawing/2014/main" id="{EF36CF40-0AB1-4FD6-846B-ADE0C8577C75}"/>
                </a:ext>
              </a:extLst>
            </p:cNvPr>
            <p:cNvSpPr/>
            <p:nvPr/>
          </p:nvSpPr>
          <p:spPr>
            <a:xfrm>
              <a:off x="3172072" y="4481687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54">
              <a:extLst>
                <a:ext uri="{FF2B5EF4-FFF2-40B4-BE49-F238E27FC236}">
                  <a16:creationId xmlns:a16="http://schemas.microsoft.com/office/drawing/2014/main" id="{E4012112-CB40-4F75-9497-64CD6F1AA1FC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5">
              <a:extLst>
                <a:ext uri="{FF2B5EF4-FFF2-40B4-BE49-F238E27FC236}">
                  <a16:creationId xmlns:a16="http://schemas.microsoft.com/office/drawing/2014/main" id="{99DD9FAC-06C8-4B66-95F9-89BE6024B74E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89">
            <a:extLst>
              <a:ext uri="{FF2B5EF4-FFF2-40B4-BE49-F238E27FC236}">
                <a16:creationId xmlns:a16="http://schemas.microsoft.com/office/drawing/2014/main" id="{3596BF5C-7E3C-485E-9117-0091E1657CF2}"/>
              </a:ext>
            </a:extLst>
          </p:cNvPr>
          <p:cNvGrpSpPr/>
          <p:nvPr/>
        </p:nvGrpSpPr>
        <p:grpSpPr>
          <a:xfrm>
            <a:off x="8044417" y="1718416"/>
            <a:ext cx="1191624" cy="1251720"/>
            <a:chOff x="8529977" y="2354573"/>
            <a:chExt cx="1686834" cy="1771904"/>
          </a:xfrm>
        </p:grpSpPr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F93A5749-5221-4E87-A8D3-444791F23D19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B9C6DDC2-29A3-478B-88C8-34E2B9A83B74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C44531B1-1A88-4631-AC28-C7874CA26FF0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0CD6E55F-C8CD-41AB-85E5-3A2FDE025EAF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29997EE8-3B96-4940-9A3E-33731215CD00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57">
              <a:extLst>
                <a:ext uri="{FF2B5EF4-FFF2-40B4-BE49-F238E27FC236}">
                  <a16:creationId xmlns:a16="http://schemas.microsoft.com/office/drawing/2014/main" id="{709F79C8-F687-4A30-BFE1-90765ED0BED2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88">
            <a:extLst>
              <a:ext uri="{FF2B5EF4-FFF2-40B4-BE49-F238E27FC236}">
                <a16:creationId xmlns:a16="http://schemas.microsoft.com/office/drawing/2014/main" id="{17BD1A9F-E8F3-4A4F-9DCB-2E389A1B2D55}"/>
              </a:ext>
            </a:extLst>
          </p:cNvPr>
          <p:cNvGrpSpPr/>
          <p:nvPr/>
        </p:nvGrpSpPr>
        <p:grpSpPr>
          <a:xfrm>
            <a:off x="5802241" y="1280368"/>
            <a:ext cx="1017909" cy="1240472"/>
            <a:chOff x="6897268" y="2370124"/>
            <a:chExt cx="1440927" cy="1755981"/>
          </a:xfrm>
        </p:grpSpPr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138EF41-1B26-4FF3-80FA-82254F89E030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08EA8399-62A0-4DB1-9855-957E57872C9F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1441F0B5-6C91-4C2A-B02F-98787051528B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DF2AD138-2C79-4EFA-99B3-9147EF803A7E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EDFDBC19-A44A-48D6-847D-C34242384E7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57">
              <a:extLst>
                <a:ext uri="{FF2B5EF4-FFF2-40B4-BE49-F238E27FC236}">
                  <a16:creationId xmlns:a16="http://schemas.microsoft.com/office/drawing/2014/main" id="{4BE9243E-79B8-417D-BC79-A9B516B9422E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7">
            <a:extLst>
              <a:ext uri="{FF2B5EF4-FFF2-40B4-BE49-F238E27FC236}">
                <a16:creationId xmlns:a16="http://schemas.microsoft.com/office/drawing/2014/main" id="{F948E16B-6232-46E1-AE8D-55D43E3EE3B2}"/>
              </a:ext>
            </a:extLst>
          </p:cNvPr>
          <p:cNvGrpSpPr/>
          <p:nvPr/>
        </p:nvGrpSpPr>
        <p:grpSpPr>
          <a:xfrm flipH="1">
            <a:off x="9596437" y="1989450"/>
            <a:ext cx="1971685" cy="856491"/>
            <a:chOff x="80904" y="1129566"/>
            <a:chExt cx="3303442" cy="85649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999673-4404-4D7B-B797-9DDB20B26653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3DDEE6-9C40-4CF2-9F3B-A8E4D75019E8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8F386AC7-FE3E-4D61-B262-5AAD91823077}"/>
              </a:ext>
            </a:extLst>
          </p:cNvPr>
          <p:cNvGrpSpPr/>
          <p:nvPr/>
        </p:nvGrpSpPr>
        <p:grpSpPr>
          <a:xfrm flipH="1">
            <a:off x="9596437" y="4166025"/>
            <a:ext cx="1971685" cy="856491"/>
            <a:chOff x="80904" y="1129566"/>
            <a:chExt cx="3303442" cy="8564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B0B6C5-6983-4F26-B975-8FB7C0A7FFE1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1114BB-41AC-4FBC-814D-434DB82F432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47">
            <a:extLst>
              <a:ext uri="{FF2B5EF4-FFF2-40B4-BE49-F238E27FC236}">
                <a16:creationId xmlns:a16="http://schemas.microsoft.com/office/drawing/2014/main" id="{C07AA21A-884A-41CA-B6B1-3D01709E3BFB}"/>
              </a:ext>
            </a:extLst>
          </p:cNvPr>
          <p:cNvGrpSpPr/>
          <p:nvPr/>
        </p:nvGrpSpPr>
        <p:grpSpPr>
          <a:xfrm flipH="1">
            <a:off x="603015" y="2773899"/>
            <a:ext cx="1971685" cy="856491"/>
            <a:chOff x="80904" y="1129566"/>
            <a:chExt cx="3303442" cy="85649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3B2B21-DAF0-499D-8811-ED2753E1C218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5A4220-745B-432B-8E16-3BAAA6B6E34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47">
            <a:extLst>
              <a:ext uri="{FF2B5EF4-FFF2-40B4-BE49-F238E27FC236}">
                <a16:creationId xmlns:a16="http://schemas.microsoft.com/office/drawing/2014/main" id="{E9E8A74A-C150-4081-BCDA-AEB0D4B2C63F}"/>
              </a:ext>
            </a:extLst>
          </p:cNvPr>
          <p:cNvGrpSpPr/>
          <p:nvPr/>
        </p:nvGrpSpPr>
        <p:grpSpPr>
          <a:xfrm flipH="1">
            <a:off x="603015" y="4950474"/>
            <a:ext cx="1971685" cy="856491"/>
            <a:chOff x="80904" y="1129566"/>
            <a:chExt cx="3303442" cy="85649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96F21D-8BEC-489A-90D0-5F89A7022724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8E6F600-7109-4740-A195-67FDBBB76E4A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id="{403087F7-E062-46C1-8BD9-5B7A2183E467}"/>
              </a:ext>
            </a:extLst>
          </p:cNvPr>
          <p:cNvGrpSpPr/>
          <p:nvPr/>
        </p:nvGrpSpPr>
        <p:grpSpPr>
          <a:xfrm flipH="1">
            <a:off x="6820150" y="5348083"/>
            <a:ext cx="1971685" cy="856491"/>
            <a:chOff x="80904" y="1129566"/>
            <a:chExt cx="3303442" cy="85649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70B829-D566-4A22-9B64-430B68CA1CCD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931CD9-C769-4D75-AA31-A13728E1F1B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DAA213AC-0D80-4E07-BE65-E13D76DDC63A}"/>
              </a:ext>
            </a:extLst>
          </p:cNvPr>
          <p:cNvGrpSpPr/>
          <p:nvPr/>
        </p:nvGrpSpPr>
        <p:grpSpPr>
          <a:xfrm flipH="1">
            <a:off x="3536438" y="1430690"/>
            <a:ext cx="1971685" cy="856491"/>
            <a:chOff x="80904" y="1129566"/>
            <a:chExt cx="3303442" cy="85649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E14CF0-8E69-46BE-B79E-A09A5B63104C}"/>
                </a:ext>
              </a:extLst>
            </p:cNvPr>
            <p:cNvSpPr txBox="1"/>
            <p:nvPr/>
          </p:nvSpPr>
          <p:spPr>
            <a:xfrm>
              <a:off x="80904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4EA53E8-534E-4929-8FD2-41608D4A9E89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AB9AB2-80EE-4300-883C-E422188D06B1}"/>
              </a:ext>
            </a:extLst>
          </p:cNvPr>
          <p:cNvSpPr txBox="1"/>
          <p:nvPr/>
        </p:nvSpPr>
        <p:spPr>
          <a:xfrm>
            <a:off x="3043597" y="1145816"/>
            <a:ext cx="41142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2800" b="1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endParaRPr lang="en-US" altLang="ko-KR" sz="2800" b="1" dirty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2800" b="1" dirty="0" err="1">
                <a:solidFill>
                  <a:schemeClr val="accent3"/>
                </a:solidFill>
                <a:cs typeface="Arial" pitchFamily="34" charset="0"/>
              </a:rPr>
              <a:t>ith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id="{F0EBE44D-C249-4179-95D1-D1989A06E8BA}"/>
              </a:ext>
            </a:extLst>
          </p:cNvPr>
          <p:cNvSpPr/>
          <p:nvPr/>
        </p:nvSpPr>
        <p:spPr>
          <a:xfrm>
            <a:off x="5350717" y="4965433"/>
            <a:ext cx="38239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7B6B6-CCEB-4F92-8456-726180F42EF6}"/>
              </a:ext>
            </a:extLst>
          </p:cNvPr>
          <p:cNvSpPr txBox="1"/>
          <p:nvPr/>
        </p:nvSpPr>
        <p:spPr>
          <a:xfrm>
            <a:off x="9699476" y="183143"/>
            <a:ext cx="21536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2CB6190-07DD-4E17-89A9-AC033069D0C0}"/>
              </a:ext>
            </a:extLst>
          </p:cNvPr>
          <p:cNvSpPr>
            <a:spLocks noChangeAspect="1"/>
          </p:cNvSpPr>
          <p:nvPr/>
        </p:nvSpPr>
        <p:spPr>
          <a:xfrm>
            <a:off x="6173663" y="937205"/>
            <a:ext cx="4704255" cy="3037400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0FAC1F-BDC8-4A70-A82B-ED460A98854A}"/>
              </a:ext>
            </a:extLst>
          </p:cNvPr>
          <p:cNvSpPr/>
          <p:nvPr/>
        </p:nvSpPr>
        <p:spPr>
          <a:xfrm rot="19672007">
            <a:off x="6075183" y="3854652"/>
            <a:ext cx="6351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accent3"/>
                </a:solidFill>
              </a:rPr>
              <a:t>WEBINAR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B9F8367-994F-43E5-8945-82D67128BB52}"/>
              </a:ext>
            </a:extLst>
          </p:cNvPr>
          <p:cNvSpPr>
            <a:spLocks noChangeAspect="1"/>
          </p:cNvSpPr>
          <p:nvPr/>
        </p:nvSpPr>
        <p:spPr>
          <a:xfrm rot="19399853">
            <a:off x="10089686" y="4430058"/>
            <a:ext cx="1707212" cy="2028392"/>
          </a:xfrm>
          <a:custGeom>
            <a:avLst/>
            <a:gdLst>
              <a:gd name="connsiteX0" fmla="*/ 1048235 w 3149886"/>
              <a:gd name="connsiteY0" fmla="*/ 955278 h 3973870"/>
              <a:gd name="connsiteX1" fmla="*/ 1221426 w 3149886"/>
              <a:gd name="connsiteY1" fmla="*/ 1255837 h 3973870"/>
              <a:gd name="connsiteX2" fmla="*/ 1048235 w 3149886"/>
              <a:gd name="connsiteY2" fmla="*/ 1556396 h 3973870"/>
              <a:gd name="connsiteX3" fmla="*/ 875044 w 3149886"/>
              <a:gd name="connsiteY3" fmla="*/ 1255837 h 3973870"/>
              <a:gd name="connsiteX4" fmla="*/ 1048235 w 3149886"/>
              <a:gd name="connsiteY4" fmla="*/ 955278 h 3973870"/>
              <a:gd name="connsiteX5" fmla="*/ 805954 w 3149886"/>
              <a:gd name="connsiteY5" fmla="*/ 648071 h 3973870"/>
              <a:gd name="connsiteX6" fmla="*/ 805954 w 3149886"/>
              <a:gd name="connsiteY6" fmla="*/ 1853034 h 3973870"/>
              <a:gd name="connsiteX7" fmla="*/ 956357 w 3149886"/>
              <a:gd name="connsiteY7" fmla="*/ 2051540 h 3973870"/>
              <a:gd name="connsiteX8" fmla="*/ 956356 w 3149886"/>
              <a:gd name="connsiteY8" fmla="*/ 2473030 h 3973870"/>
              <a:gd name="connsiteX9" fmla="*/ 1047771 w 3149886"/>
              <a:gd name="connsiteY9" fmla="*/ 2564445 h 3973870"/>
              <a:gd name="connsiteX10" fmla="*/ 1139186 w 3149886"/>
              <a:gd name="connsiteY10" fmla="*/ 2473030 h 3973870"/>
              <a:gd name="connsiteX11" fmla="*/ 1139186 w 3149886"/>
              <a:gd name="connsiteY11" fmla="*/ 2051828 h 3973870"/>
              <a:gd name="connsiteX12" fmla="*/ 1290517 w 3149886"/>
              <a:gd name="connsiteY12" fmla="*/ 1853034 h 3973870"/>
              <a:gd name="connsiteX13" fmla="*/ 1290517 w 3149886"/>
              <a:gd name="connsiteY13" fmla="*/ 649328 h 3973870"/>
              <a:gd name="connsiteX14" fmla="*/ 2088232 w 3149886"/>
              <a:gd name="connsiteY14" fmla="*/ 1560875 h 3973870"/>
              <a:gd name="connsiteX15" fmla="*/ 2088232 w 3149886"/>
              <a:gd name="connsiteY15" fmla="*/ 2137870 h 3973870"/>
              <a:gd name="connsiteX16" fmla="*/ 2088233 w 3149886"/>
              <a:gd name="connsiteY16" fmla="*/ 2137870 h 3973870"/>
              <a:gd name="connsiteX17" fmla="*/ 2088233 w 3149886"/>
              <a:gd name="connsiteY17" fmla="*/ 3055870 h 3973870"/>
              <a:gd name="connsiteX18" fmla="*/ 1170233 w 3149886"/>
              <a:gd name="connsiteY18" fmla="*/ 3973870 h 3973870"/>
              <a:gd name="connsiteX19" fmla="*/ 918001 w 3149886"/>
              <a:gd name="connsiteY19" fmla="*/ 3973870 h 3973870"/>
              <a:gd name="connsiteX20" fmla="*/ 1 w 3149886"/>
              <a:gd name="connsiteY20" fmla="*/ 3055870 h 3973870"/>
              <a:gd name="connsiteX21" fmla="*/ 1 w 3149886"/>
              <a:gd name="connsiteY21" fmla="*/ 2152339 h 3973870"/>
              <a:gd name="connsiteX22" fmla="*/ 0 w 3149886"/>
              <a:gd name="connsiteY22" fmla="*/ 2152339 h 3973870"/>
              <a:gd name="connsiteX23" fmla="*/ 0 w 3149886"/>
              <a:gd name="connsiteY23" fmla="*/ 1560875 h 3973870"/>
              <a:gd name="connsiteX24" fmla="*/ 805954 w 3149886"/>
              <a:gd name="connsiteY24" fmla="*/ 648071 h 3973870"/>
              <a:gd name="connsiteX25" fmla="*/ 1619797 w 3149886"/>
              <a:gd name="connsiteY25" fmla="*/ 91 h 3973870"/>
              <a:gd name="connsiteX26" fmla="*/ 1945434 w 3149886"/>
              <a:gd name="connsiteY26" fmla="*/ 94215 h 3973870"/>
              <a:gd name="connsiteX27" fmla="*/ 2255221 w 3149886"/>
              <a:gd name="connsiteY27" fmla="*/ 627780 h 3973870"/>
              <a:gd name="connsiteX28" fmla="*/ 2257891 w 3149886"/>
              <a:gd name="connsiteY28" fmla="*/ 627572 h 3973870"/>
              <a:gd name="connsiteX29" fmla="*/ 2553934 w 3149886"/>
              <a:gd name="connsiteY29" fmla="*/ 1053951 h 3973870"/>
              <a:gd name="connsiteX30" fmla="*/ 3149886 w 3149886"/>
              <a:gd name="connsiteY30" fmla="*/ 152302 h 3973870"/>
              <a:gd name="connsiteX31" fmla="*/ 3025265 w 3149886"/>
              <a:gd name="connsiteY31" fmla="*/ 1181594 h 3973870"/>
              <a:gd name="connsiteX32" fmla="*/ 2497514 w 3149886"/>
              <a:gd name="connsiteY32" fmla="*/ 1175460 h 3973870"/>
              <a:gd name="connsiteX33" fmla="*/ 2128339 w 3149886"/>
              <a:gd name="connsiteY33" fmla="*/ 665512 h 3973870"/>
              <a:gd name="connsiteX34" fmla="*/ 2122734 w 3149886"/>
              <a:gd name="connsiteY34" fmla="*/ 665324 h 3973870"/>
              <a:gd name="connsiteX35" fmla="*/ 1875870 w 3149886"/>
              <a:gd name="connsiteY35" fmla="*/ 208708 h 3973870"/>
              <a:gd name="connsiteX36" fmla="*/ 1356867 w 3149886"/>
              <a:gd name="connsiteY36" fmla="*/ 199997 h 3973870"/>
              <a:gd name="connsiteX37" fmla="*/ 1094818 w 3149886"/>
              <a:gd name="connsiteY37" fmla="*/ 648071 h 3973870"/>
              <a:gd name="connsiteX38" fmla="*/ 960849 w 3149886"/>
              <a:gd name="connsiteY38" fmla="*/ 648071 h 3973870"/>
              <a:gd name="connsiteX39" fmla="*/ 1291185 w 3149886"/>
              <a:gd name="connsiteY39" fmla="*/ 83234 h 3973870"/>
              <a:gd name="connsiteX40" fmla="*/ 1619797 w 3149886"/>
              <a:gd name="connsiteY40" fmla="*/ 91 h 3973870"/>
              <a:gd name="connsiteX0" fmla="*/ 1048235 w 3298489"/>
              <a:gd name="connsiteY0" fmla="*/ 955278 h 3973870"/>
              <a:gd name="connsiteX1" fmla="*/ 1221426 w 3298489"/>
              <a:gd name="connsiteY1" fmla="*/ 1255837 h 3973870"/>
              <a:gd name="connsiteX2" fmla="*/ 1048235 w 3298489"/>
              <a:gd name="connsiteY2" fmla="*/ 1556396 h 3973870"/>
              <a:gd name="connsiteX3" fmla="*/ 875044 w 3298489"/>
              <a:gd name="connsiteY3" fmla="*/ 1255837 h 3973870"/>
              <a:gd name="connsiteX4" fmla="*/ 1048235 w 3298489"/>
              <a:gd name="connsiteY4" fmla="*/ 955278 h 3973870"/>
              <a:gd name="connsiteX5" fmla="*/ 805954 w 3298489"/>
              <a:gd name="connsiteY5" fmla="*/ 648071 h 3973870"/>
              <a:gd name="connsiteX6" fmla="*/ 805954 w 3298489"/>
              <a:gd name="connsiteY6" fmla="*/ 1853034 h 3973870"/>
              <a:gd name="connsiteX7" fmla="*/ 956357 w 3298489"/>
              <a:gd name="connsiteY7" fmla="*/ 2051540 h 3973870"/>
              <a:gd name="connsiteX8" fmla="*/ 956356 w 3298489"/>
              <a:gd name="connsiteY8" fmla="*/ 2473030 h 3973870"/>
              <a:gd name="connsiteX9" fmla="*/ 1047771 w 3298489"/>
              <a:gd name="connsiteY9" fmla="*/ 2564445 h 3973870"/>
              <a:gd name="connsiteX10" fmla="*/ 1139186 w 3298489"/>
              <a:gd name="connsiteY10" fmla="*/ 2473030 h 3973870"/>
              <a:gd name="connsiteX11" fmla="*/ 1139186 w 3298489"/>
              <a:gd name="connsiteY11" fmla="*/ 2051828 h 3973870"/>
              <a:gd name="connsiteX12" fmla="*/ 1290517 w 3298489"/>
              <a:gd name="connsiteY12" fmla="*/ 1853034 h 3973870"/>
              <a:gd name="connsiteX13" fmla="*/ 1290517 w 3298489"/>
              <a:gd name="connsiteY13" fmla="*/ 649328 h 3973870"/>
              <a:gd name="connsiteX14" fmla="*/ 2088232 w 3298489"/>
              <a:gd name="connsiteY14" fmla="*/ 1560875 h 3973870"/>
              <a:gd name="connsiteX15" fmla="*/ 2088232 w 3298489"/>
              <a:gd name="connsiteY15" fmla="*/ 2137870 h 3973870"/>
              <a:gd name="connsiteX16" fmla="*/ 2088233 w 3298489"/>
              <a:gd name="connsiteY16" fmla="*/ 2137870 h 3973870"/>
              <a:gd name="connsiteX17" fmla="*/ 2088233 w 3298489"/>
              <a:gd name="connsiteY17" fmla="*/ 3055870 h 3973870"/>
              <a:gd name="connsiteX18" fmla="*/ 1170233 w 3298489"/>
              <a:gd name="connsiteY18" fmla="*/ 3973870 h 3973870"/>
              <a:gd name="connsiteX19" fmla="*/ 918001 w 3298489"/>
              <a:gd name="connsiteY19" fmla="*/ 3973870 h 3973870"/>
              <a:gd name="connsiteX20" fmla="*/ 1 w 3298489"/>
              <a:gd name="connsiteY20" fmla="*/ 3055870 h 3973870"/>
              <a:gd name="connsiteX21" fmla="*/ 1 w 3298489"/>
              <a:gd name="connsiteY21" fmla="*/ 2152339 h 3973870"/>
              <a:gd name="connsiteX22" fmla="*/ 0 w 3298489"/>
              <a:gd name="connsiteY22" fmla="*/ 2152339 h 3973870"/>
              <a:gd name="connsiteX23" fmla="*/ 0 w 3298489"/>
              <a:gd name="connsiteY23" fmla="*/ 1560875 h 3973870"/>
              <a:gd name="connsiteX24" fmla="*/ 805954 w 3298489"/>
              <a:gd name="connsiteY24" fmla="*/ 648071 h 3973870"/>
              <a:gd name="connsiteX25" fmla="*/ 1619797 w 3298489"/>
              <a:gd name="connsiteY25" fmla="*/ 91 h 3973870"/>
              <a:gd name="connsiteX26" fmla="*/ 1945434 w 3298489"/>
              <a:gd name="connsiteY26" fmla="*/ 94215 h 3973870"/>
              <a:gd name="connsiteX27" fmla="*/ 2255221 w 3298489"/>
              <a:gd name="connsiteY27" fmla="*/ 627780 h 3973870"/>
              <a:gd name="connsiteX28" fmla="*/ 2257891 w 3298489"/>
              <a:gd name="connsiteY28" fmla="*/ 627572 h 3973870"/>
              <a:gd name="connsiteX29" fmla="*/ 2553934 w 3298489"/>
              <a:gd name="connsiteY29" fmla="*/ 1053951 h 3973870"/>
              <a:gd name="connsiteX30" fmla="*/ 3149886 w 3298489"/>
              <a:gd name="connsiteY30" fmla="*/ 152302 h 3973870"/>
              <a:gd name="connsiteX31" fmla="*/ 3298489 w 3298489"/>
              <a:gd name="connsiteY31" fmla="*/ 190914 h 3973870"/>
              <a:gd name="connsiteX32" fmla="*/ 2497514 w 3298489"/>
              <a:gd name="connsiteY32" fmla="*/ 1175460 h 3973870"/>
              <a:gd name="connsiteX33" fmla="*/ 2128339 w 3298489"/>
              <a:gd name="connsiteY33" fmla="*/ 665512 h 3973870"/>
              <a:gd name="connsiteX34" fmla="*/ 2122734 w 3298489"/>
              <a:gd name="connsiteY34" fmla="*/ 665324 h 3973870"/>
              <a:gd name="connsiteX35" fmla="*/ 1875870 w 3298489"/>
              <a:gd name="connsiteY35" fmla="*/ 208708 h 3973870"/>
              <a:gd name="connsiteX36" fmla="*/ 1356867 w 3298489"/>
              <a:gd name="connsiteY36" fmla="*/ 199997 h 3973870"/>
              <a:gd name="connsiteX37" fmla="*/ 1094818 w 3298489"/>
              <a:gd name="connsiteY37" fmla="*/ 648071 h 3973870"/>
              <a:gd name="connsiteX38" fmla="*/ 960849 w 3298489"/>
              <a:gd name="connsiteY38" fmla="*/ 648071 h 3973870"/>
              <a:gd name="connsiteX39" fmla="*/ 1291185 w 3298489"/>
              <a:gd name="connsiteY39" fmla="*/ 83234 h 3973870"/>
              <a:gd name="connsiteX40" fmla="*/ 1619797 w 3298489"/>
              <a:gd name="connsiteY40" fmla="*/ 91 h 3973870"/>
              <a:gd name="connsiteX0" fmla="*/ 1048235 w 3351708"/>
              <a:gd name="connsiteY0" fmla="*/ 955278 h 3973870"/>
              <a:gd name="connsiteX1" fmla="*/ 1221426 w 3351708"/>
              <a:gd name="connsiteY1" fmla="*/ 1255837 h 3973870"/>
              <a:gd name="connsiteX2" fmla="*/ 1048235 w 3351708"/>
              <a:gd name="connsiteY2" fmla="*/ 1556396 h 3973870"/>
              <a:gd name="connsiteX3" fmla="*/ 875044 w 3351708"/>
              <a:gd name="connsiteY3" fmla="*/ 1255837 h 3973870"/>
              <a:gd name="connsiteX4" fmla="*/ 1048235 w 3351708"/>
              <a:gd name="connsiteY4" fmla="*/ 955278 h 3973870"/>
              <a:gd name="connsiteX5" fmla="*/ 805954 w 3351708"/>
              <a:gd name="connsiteY5" fmla="*/ 648071 h 3973870"/>
              <a:gd name="connsiteX6" fmla="*/ 805954 w 3351708"/>
              <a:gd name="connsiteY6" fmla="*/ 1853034 h 3973870"/>
              <a:gd name="connsiteX7" fmla="*/ 956357 w 3351708"/>
              <a:gd name="connsiteY7" fmla="*/ 2051540 h 3973870"/>
              <a:gd name="connsiteX8" fmla="*/ 956356 w 3351708"/>
              <a:gd name="connsiteY8" fmla="*/ 2473030 h 3973870"/>
              <a:gd name="connsiteX9" fmla="*/ 1047771 w 3351708"/>
              <a:gd name="connsiteY9" fmla="*/ 2564445 h 3973870"/>
              <a:gd name="connsiteX10" fmla="*/ 1139186 w 3351708"/>
              <a:gd name="connsiteY10" fmla="*/ 2473030 h 3973870"/>
              <a:gd name="connsiteX11" fmla="*/ 1139186 w 3351708"/>
              <a:gd name="connsiteY11" fmla="*/ 2051828 h 3973870"/>
              <a:gd name="connsiteX12" fmla="*/ 1290517 w 3351708"/>
              <a:gd name="connsiteY12" fmla="*/ 1853034 h 3973870"/>
              <a:gd name="connsiteX13" fmla="*/ 1290517 w 3351708"/>
              <a:gd name="connsiteY13" fmla="*/ 649328 h 3973870"/>
              <a:gd name="connsiteX14" fmla="*/ 2088232 w 3351708"/>
              <a:gd name="connsiteY14" fmla="*/ 1560875 h 3973870"/>
              <a:gd name="connsiteX15" fmla="*/ 2088232 w 3351708"/>
              <a:gd name="connsiteY15" fmla="*/ 2137870 h 3973870"/>
              <a:gd name="connsiteX16" fmla="*/ 2088233 w 3351708"/>
              <a:gd name="connsiteY16" fmla="*/ 2137870 h 3973870"/>
              <a:gd name="connsiteX17" fmla="*/ 2088233 w 3351708"/>
              <a:gd name="connsiteY17" fmla="*/ 3055870 h 3973870"/>
              <a:gd name="connsiteX18" fmla="*/ 1170233 w 3351708"/>
              <a:gd name="connsiteY18" fmla="*/ 3973870 h 3973870"/>
              <a:gd name="connsiteX19" fmla="*/ 918001 w 3351708"/>
              <a:gd name="connsiteY19" fmla="*/ 3973870 h 3973870"/>
              <a:gd name="connsiteX20" fmla="*/ 1 w 3351708"/>
              <a:gd name="connsiteY20" fmla="*/ 3055870 h 3973870"/>
              <a:gd name="connsiteX21" fmla="*/ 1 w 3351708"/>
              <a:gd name="connsiteY21" fmla="*/ 2152339 h 3973870"/>
              <a:gd name="connsiteX22" fmla="*/ 0 w 3351708"/>
              <a:gd name="connsiteY22" fmla="*/ 2152339 h 3973870"/>
              <a:gd name="connsiteX23" fmla="*/ 0 w 3351708"/>
              <a:gd name="connsiteY23" fmla="*/ 1560875 h 3973870"/>
              <a:gd name="connsiteX24" fmla="*/ 805954 w 3351708"/>
              <a:gd name="connsiteY24" fmla="*/ 648071 h 3973870"/>
              <a:gd name="connsiteX25" fmla="*/ 1619797 w 3351708"/>
              <a:gd name="connsiteY25" fmla="*/ 91 h 3973870"/>
              <a:gd name="connsiteX26" fmla="*/ 1945434 w 3351708"/>
              <a:gd name="connsiteY26" fmla="*/ 94215 h 3973870"/>
              <a:gd name="connsiteX27" fmla="*/ 2255221 w 3351708"/>
              <a:gd name="connsiteY27" fmla="*/ 627780 h 3973870"/>
              <a:gd name="connsiteX28" fmla="*/ 2257891 w 3351708"/>
              <a:gd name="connsiteY28" fmla="*/ 627572 h 3973870"/>
              <a:gd name="connsiteX29" fmla="*/ 2553934 w 3351708"/>
              <a:gd name="connsiteY29" fmla="*/ 1053951 h 3973870"/>
              <a:gd name="connsiteX30" fmla="*/ 3149886 w 3351708"/>
              <a:gd name="connsiteY30" fmla="*/ 152302 h 3973870"/>
              <a:gd name="connsiteX31" fmla="*/ 3298489 w 3351708"/>
              <a:gd name="connsiteY31" fmla="*/ 190914 h 3973870"/>
              <a:gd name="connsiteX32" fmla="*/ 2497514 w 3351708"/>
              <a:gd name="connsiteY32" fmla="*/ 1175460 h 3973870"/>
              <a:gd name="connsiteX33" fmla="*/ 2128339 w 3351708"/>
              <a:gd name="connsiteY33" fmla="*/ 665512 h 3973870"/>
              <a:gd name="connsiteX34" fmla="*/ 2122734 w 3351708"/>
              <a:gd name="connsiteY34" fmla="*/ 665324 h 3973870"/>
              <a:gd name="connsiteX35" fmla="*/ 1875870 w 3351708"/>
              <a:gd name="connsiteY35" fmla="*/ 208708 h 3973870"/>
              <a:gd name="connsiteX36" fmla="*/ 1356867 w 3351708"/>
              <a:gd name="connsiteY36" fmla="*/ 199997 h 3973870"/>
              <a:gd name="connsiteX37" fmla="*/ 1094818 w 3351708"/>
              <a:gd name="connsiteY37" fmla="*/ 648071 h 3973870"/>
              <a:gd name="connsiteX38" fmla="*/ 960849 w 3351708"/>
              <a:gd name="connsiteY38" fmla="*/ 648071 h 3973870"/>
              <a:gd name="connsiteX39" fmla="*/ 1291185 w 3351708"/>
              <a:gd name="connsiteY39" fmla="*/ 83234 h 3973870"/>
              <a:gd name="connsiteX40" fmla="*/ 1619797 w 3351708"/>
              <a:gd name="connsiteY40" fmla="*/ 91 h 3973870"/>
              <a:gd name="connsiteX0" fmla="*/ 1048235 w 3351710"/>
              <a:gd name="connsiteY0" fmla="*/ 955278 h 3973870"/>
              <a:gd name="connsiteX1" fmla="*/ 1221426 w 3351710"/>
              <a:gd name="connsiteY1" fmla="*/ 1255837 h 3973870"/>
              <a:gd name="connsiteX2" fmla="*/ 1048235 w 3351710"/>
              <a:gd name="connsiteY2" fmla="*/ 1556396 h 3973870"/>
              <a:gd name="connsiteX3" fmla="*/ 875044 w 3351710"/>
              <a:gd name="connsiteY3" fmla="*/ 1255837 h 3973870"/>
              <a:gd name="connsiteX4" fmla="*/ 1048235 w 3351710"/>
              <a:gd name="connsiteY4" fmla="*/ 955278 h 3973870"/>
              <a:gd name="connsiteX5" fmla="*/ 805954 w 3351710"/>
              <a:gd name="connsiteY5" fmla="*/ 648071 h 3973870"/>
              <a:gd name="connsiteX6" fmla="*/ 805954 w 3351710"/>
              <a:gd name="connsiteY6" fmla="*/ 1853034 h 3973870"/>
              <a:gd name="connsiteX7" fmla="*/ 956357 w 3351710"/>
              <a:gd name="connsiteY7" fmla="*/ 2051540 h 3973870"/>
              <a:gd name="connsiteX8" fmla="*/ 956356 w 3351710"/>
              <a:gd name="connsiteY8" fmla="*/ 2473030 h 3973870"/>
              <a:gd name="connsiteX9" fmla="*/ 1047771 w 3351710"/>
              <a:gd name="connsiteY9" fmla="*/ 2564445 h 3973870"/>
              <a:gd name="connsiteX10" fmla="*/ 1139186 w 3351710"/>
              <a:gd name="connsiteY10" fmla="*/ 2473030 h 3973870"/>
              <a:gd name="connsiteX11" fmla="*/ 1139186 w 3351710"/>
              <a:gd name="connsiteY11" fmla="*/ 2051828 h 3973870"/>
              <a:gd name="connsiteX12" fmla="*/ 1290517 w 3351710"/>
              <a:gd name="connsiteY12" fmla="*/ 1853034 h 3973870"/>
              <a:gd name="connsiteX13" fmla="*/ 1290517 w 3351710"/>
              <a:gd name="connsiteY13" fmla="*/ 649328 h 3973870"/>
              <a:gd name="connsiteX14" fmla="*/ 2088232 w 3351710"/>
              <a:gd name="connsiteY14" fmla="*/ 1560875 h 3973870"/>
              <a:gd name="connsiteX15" fmla="*/ 2088232 w 3351710"/>
              <a:gd name="connsiteY15" fmla="*/ 2137870 h 3973870"/>
              <a:gd name="connsiteX16" fmla="*/ 2088233 w 3351710"/>
              <a:gd name="connsiteY16" fmla="*/ 2137870 h 3973870"/>
              <a:gd name="connsiteX17" fmla="*/ 2088233 w 3351710"/>
              <a:gd name="connsiteY17" fmla="*/ 3055870 h 3973870"/>
              <a:gd name="connsiteX18" fmla="*/ 1170233 w 3351710"/>
              <a:gd name="connsiteY18" fmla="*/ 3973870 h 3973870"/>
              <a:gd name="connsiteX19" fmla="*/ 918001 w 3351710"/>
              <a:gd name="connsiteY19" fmla="*/ 3973870 h 3973870"/>
              <a:gd name="connsiteX20" fmla="*/ 1 w 3351710"/>
              <a:gd name="connsiteY20" fmla="*/ 3055870 h 3973870"/>
              <a:gd name="connsiteX21" fmla="*/ 1 w 3351710"/>
              <a:gd name="connsiteY21" fmla="*/ 2152339 h 3973870"/>
              <a:gd name="connsiteX22" fmla="*/ 0 w 3351710"/>
              <a:gd name="connsiteY22" fmla="*/ 2152339 h 3973870"/>
              <a:gd name="connsiteX23" fmla="*/ 0 w 3351710"/>
              <a:gd name="connsiteY23" fmla="*/ 1560875 h 3973870"/>
              <a:gd name="connsiteX24" fmla="*/ 805954 w 3351710"/>
              <a:gd name="connsiteY24" fmla="*/ 648071 h 3973870"/>
              <a:gd name="connsiteX25" fmla="*/ 1619797 w 3351710"/>
              <a:gd name="connsiteY25" fmla="*/ 91 h 3973870"/>
              <a:gd name="connsiteX26" fmla="*/ 1945434 w 3351710"/>
              <a:gd name="connsiteY26" fmla="*/ 94215 h 3973870"/>
              <a:gd name="connsiteX27" fmla="*/ 2255221 w 3351710"/>
              <a:gd name="connsiteY27" fmla="*/ 627780 h 3973870"/>
              <a:gd name="connsiteX28" fmla="*/ 2257891 w 3351710"/>
              <a:gd name="connsiteY28" fmla="*/ 627572 h 3973870"/>
              <a:gd name="connsiteX29" fmla="*/ 2553934 w 3351710"/>
              <a:gd name="connsiteY29" fmla="*/ 1053951 h 3973870"/>
              <a:gd name="connsiteX30" fmla="*/ 3149886 w 3351710"/>
              <a:gd name="connsiteY30" fmla="*/ 152302 h 3973870"/>
              <a:gd name="connsiteX31" fmla="*/ 3298489 w 3351710"/>
              <a:gd name="connsiteY31" fmla="*/ 190914 h 3973870"/>
              <a:gd name="connsiteX32" fmla="*/ 2497514 w 3351710"/>
              <a:gd name="connsiteY32" fmla="*/ 1175460 h 3973870"/>
              <a:gd name="connsiteX33" fmla="*/ 2128339 w 3351710"/>
              <a:gd name="connsiteY33" fmla="*/ 665512 h 3973870"/>
              <a:gd name="connsiteX34" fmla="*/ 2122734 w 3351710"/>
              <a:gd name="connsiteY34" fmla="*/ 665324 h 3973870"/>
              <a:gd name="connsiteX35" fmla="*/ 1875870 w 3351710"/>
              <a:gd name="connsiteY35" fmla="*/ 208708 h 3973870"/>
              <a:gd name="connsiteX36" fmla="*/ 1356867 w 3351710"/>
              <a:gd name="connsiteY36" fmla="*/ 199997 h 3973870"/>
              <a:gd name="connsiteX37" fmla="*/ 1094818 w 3351710"/>
              <a:gd name="connsiteY37" fmla="*/ 648071 h 3973870"/>
              <a:gd name="connsiteX38" fmla="*/ 960849 w 3351710"/>
              <a:gd name="connsiteY38" fmla="*/ 648071 h 3973870"/>
              <a:gd name="connsiteX39" fmla="*/ 1291185 w 3351710"/>
              <a:gd name="connsiteY39" fmla="*/ 83234 h 3973870"/>
              <a:gd name="connsiteX40" fmla="*/ 1619797 w 3351710"/>
              <a:gd name="connsiteY40" fmla="*/ 91 h 3973870"/>
              <a:gd name="connsiteX0" fmla="*/ 1048235 w 3354135"/>
              <a:gd name="connsiteY0" fmla="*/ 955278 h 3973870"/>
              <a:gd name="connsiteX1" fmla="*/ 1221426 w 3354135"/>
              <a:gd name="connsiteY1" fmla="*/ 1255837 h 3973870"/>
              <a:gd name="connsiteX2" fmla="*/ 1048235 w 3354135"/>
              <a:gd name="connsiteY2" fmla="*/ 1556396 h 3973870"/>
              <a:gd name="connsiteX3" fmla="*/ 875044 w 3354135"/>
              <a:gd name="connsiteY3" fmla="*/ 1255837 h 3973870"/>
              <a:gd name="connsiteX4" fmla="*/ 1048235 w 3354135"/>
              <a:gd name="connsiteY4" fmla="*/ 955278 h 3973870"/>
              <a:gd name="connsiteX5" fmla="*/ 805954 w 3354135"/>
              <a:gd name="connsiteY5" fmla="*/ 648071 h 3973870"/>
              <a:gd name="connsiteX6" fmla="*/ 805954 w 3354135"/>
              <a:gd name="connsiteY6" fmla="*/ 1853034 h 3973870"/>
              <a:gd name="connsiteX7" fmla="*/ 956357 w 3354135"/>
              <a:gd name="connsiteY7" fmla="*/ 2051540 h 3973870"/>
              <a:gd name="connsiteX8" fmla="*/ 956356 w 3354135"/>
              <a:gd name="connsiteY8" fmla="*/ 2473030 h 3973870"/>
              <a:gd name="connsiteX9" fmla="*/ 1047771 w 3354135"/>
              <a:gd name="connsiteY9" fmla="*/ 2564445 h 3973870"/>
              <a:gd name="connsiteX10" fmla="*/ 1139186 w 3354135"/>
              <a:gd name="connsiteY10" fmla="*/ 2473030 h 3973870"/>
              <a:gd name="connsiteX11" fmla="*/ 1139186 w 3354135"/>
              <a:gd name="connsiteY11" fmla="*/ 2051828 h 3973870"/>
              <a:gd name="connsiteX12" fmla="*/ 1290517 w 3354135"/>
              <a:gd name="connsiteY12" fmla="*/ 1853034 h 3973870"/>
              <a:gd name="connsiteX13" fmla="*/ 1290517 w 3354135"/>
              <a:gd name="connsiteY13" fmla="*/ 649328 h 3973870"/>
              <a:gd name="connsiteX14" fmla="*/ 2088232 w 3354135"/>
              <a:gd name="connsiteY14" fmla="*/ 1560875 h 3973870"/>
              <a:gd name="connsiteX15" fmla="*/ 2088232 w 3354135"/>
              <a:gd name="connsiteY15" fmla="*/ 2137870 h 3973870"/>
              <a:gd name="connsiteX16" fmla="*/ 2088233 w 3354135"/>
              <a:gd name="connsiteY16" fmla="*/ 2137870 h 3973870"/>
              <a:gd name="connsiteX17" fmla="*/ 2088233 w 3354135"/>
              <a:gd name="connsiteY17" fmla="*/ 3055870 h 3973870"/>
              <a:gd name="connsiteX18" fmla="*/ 1170233 w 3354135"/>
              <a:gd name="connsiteY18" fmla="*/ 3973870 h 3973870"/>
              <a:gd name="connsiteX19" fmla="*/ 918001 w 3354135"/>
              <a:gd name="connsiteY19" fmla="*/ 3973870 h 3973870"/>
              <a:gd name="connsiteX20" fmla="*/ 1 w 3354135"/>
              <a:gd name="connsiteY20" fmla="*/ 3055870 h 3973870"/>
              <a:gd name="connsiteX21" fmla="*/ 1 w 3354135"/>
              <a:gd name="connsiteY21" fmla="*/ 2152339 h 3973870"/>
              <a:gd name="connsiteX22" fmla="*/ 0 w 3354135"/>
              <a:gd name="connsiteY22" fmla="*/ 2152339 h 3973870"/>
              <a:gd name="connsiteX23" fmla="*/ 0 w 3354135"/>
              <a:gd name="connsiteY23" fmla="*/ 1560875 h 3973870"/>
              <a:gd name="connsiteX24" fmla="*/ 805954 w 3354135"/>
              <a:gd name="connsiteY24" fmla="*/ 648071 h 3973870"/>
              <a:gd name="connsiteX25" fmla="*/ 1619797 w 3354135"/>
              <a:gd name="connsiteY25" fmla="*/ 91 h 3973870"/>
              <a:gd name="connsiteX26" fmla="*/ 1945434 w 3354135"/>
              <a:gd name="connsiteY26" fmla="*/ 94215 h 3973870"/>
              <a:gd name="connsiteX27" fmla="*/ 2255221 w 3354135"/>
              <a:gd name="connsiteY27" fmla="*/ 627780 h 3973870"/>
              <a:gd name="connsiteX28" fmla="*/ 2257891 w 3354135"/>
              <a:gd name="connsiteY28" fmla="*/ 627572 h 3973870"/>
              <a:gd name="connsiteX29" fmla="*/ 2553934 w 3354135"/>
              <a:gd name="connsiteY29" fmla="*/ 1053951 h 3973870"/>
              <a:gd name="connsiteX30" fmla="*/ 3149886 w 3354135"/>
              <a:gd name="connsiteY30" fmla="*/ 152302 h 3973870"/>
              <a:gd name="connsiteX31" fmla="*/ 3298489 w 3354135"/>
              <a:gd name="connsiteY31" fmla="*/ 190914 h 3973870"/>
              <a:gd name="connsiteX32" fmla="*/ 2497514 w 3354135"/>
              <a:gd name="connsiteY32" fmla="*/ 1175460 h 3973870"/>
              <a:gd name="connsiteX33" fmla="*/ 2128339 w 3354135"/>
              <a:gd name="connsiteY33" fmla="*/ 665512 h 3973870"/>
              <a:gd name="connsiteX34" fmla="*/ 2122734 w 3354135"/>
              <a:gd name="connsiteY34" fmla="*/ 665324 h 3973870"/>
              <a:gd name="connsiteX35" fmla="*/ 1875870 w 3354135"/>
              <a:gd name="connsiteY35" fmla="*/ 208708 h 3973870"/>
              <a:gd name="connsiteX36" fmla="*/ 1356867 w 3354135"/>
              <a:gd name="connsiteY36" fmla="*/ 199997 h 3973870"/>
              <a:gd name="connsiteX37" fmla="*/ 1094818 w 3354135"/>
              <a:gd name="connsiteY37" fmla="*/ 648071 h 3973870"/>
              <a:gd name="connsiteX38" fmla="*/ 960849 w 3354135"/>
              <a:gd name="connsiteY38" fmla="*/ 648071 h 3973870"/>
              <a:gd name="connsiteX39" fmla="*/ 1291185 w 3354135"/>
              <a:gd name="connsiteY39" fmla="*/ 83234 h 3973870"/>
              <a:gd name="connsiteX40" fmla="*/ 1619797 w 3354135"/>
              <a:gd name="connsiteY40" fmla="*/ 91 h 3973870"/>
              <a:gd name="connsiteX0" fmla="*/ 1048235 w 3354137"/>
              <a:gd name="connsiteY0" fmla="*/ 955278 h 3973870"/>
              <a:gd name="connsiteX1" fmla="*/ 1221426 w 3354137"/>
              <a:gd name="connsiteY1" fmla="*/ 1255837 h 3973870"/>
              <a:gd name="connsiteX2" fmla="*/ 1048235 w 3354137"/>
              <a:gd name="connsiteY2" fmla="*/ 1556396 h 3973870"/>
              <a:gd name="connsiteX3" fmla="*/ 875044 w 3354137"/>
              <a:gd name="connsiteY3" fmla="*/ 1255837 h 3973870"/>
              <a:gd name="connsiteX4" fmla="*/ 1048235 w 3354137"/>
              <a:gd name="connsiteY4" fmla="*/ 955278 h 3973870"/>
              <a:gd name="connsiteX5" fmla="*/ 805954 w 3354137"/>
              <a:gd name="connsiteY5" fmla="*/ 648071 h 3973870"/>
              <a:gd name="connsiteX6" fmla="*/ 805954 w 3354137"/>
              <a:gd name="connsiteY6" fmla="*/ 1853034 h 3973870"/>
              <a:gd name="connsiteX7" fmla="*/ 956357 w 3354137"/>
              <a:gd name="connsiteY7" fmla="*/ 2051540 h 3973870"/>
              <a:gd name="connsiteX8" fmla="*/ 956356 w 3354137"/>
              <a:gd name="connsiteY8" fmla="*/ 2473030 h 3973870"/>
              <a:gd name="connsiteX9" fmla="*/ 1047771 w 3354137"/>
              <a:gd name="connsiteY9" fmla="*/ 2564445 h 3973870"/>
              <a:gd name="connsiteX10" fmla="*/ 1139186 w 3354137"/>
              <a:gd name="connsiteY10" fmla="*/ 2473030 h 3973870"/>
              <a:gd name="connsiteX11" fmla="*/ 1139186 w 3354137"/>
              <a:gd name="connsiteY11" fmla="*/ 2051828 h 3973870"/>
              <a:gd name="connsiteX12" fmla="*/ 1290517 w 3354137"/>
              <a:gd name="connsiteY12" fmla="*/ 1853034 h 3973870"/>
              <a:gd name="connsiteX13" fmla="*/ 1290517 w 3354137"/>
              <a:gd name="connsiteY13" fmla="*/ 649328 h 3973870"/>
              <a:gd name="connsiteX14" fmla="*/ 2088232 w 3354137"/>
              <a:gd name="connsiteY14" fmla="*/ 1560875 h 3973870"/>
              <a:gd name="connsiteX15" fmla="*/ 2088232 w 3354137"/>
              <a:gd name="connsiteY15" fmla="*/ 2137870 h 3973870"/>
              <a:gd name="connsiteX16" fmla="*/ 2088233 w 3354137"/>
              <a:gd name="connsiteY16" fmla="*/ 2137870 h 3973870"/>
              <a:gd name="connsiteX17" fmla="*/ 2088233 w 3354137"/>
              <a:gd name="connsiteY17" fmla="*/ 3055870 h 3973870"/>
              <a:gd name="connsiteX18" fmla="*/ 1170233 w 3354137"/>
              <a:gd name="connsiteY18" fmla="*/ 3973870 h 3973870"/>
              <a:gd name="connsiteX19" fmla="*/ 918001 w 3354137"/>
              <a:gd name="connsiteY19" fmla="*/ 3973870 h 3973870"/>
              <a:gd name="connsiteX20" fmla="*/ 1 w 3354137"/>
              <a:gd name="connsiteY20" fmla="*/ 3055870 h 3973870"/>
              <a:gd name="connsiteX21" fmla="*/ 1 w 3354137"/>
              <a:gd name="connsiteY21" fmla="*/ 2152339 h 3973870"/>
              <a:gd name="connsiteX22" fmla="*/ 0 w 3354137"/>
              <a:gd name="connsiteY22" fmla="*/ 2152339 h 3973870"/>
              <a:gd name="connsiteX23" fmla="*/ 0 w 3354137"/>
              <a:gd name="connsiteY23" fmla="*/ 1560875 h 3973870"/>
              <a:gd name="connsiteX24" fmla="*/ 805954 w 3354137"/>
              <a:gd name="connsiteY24" fmla="*/ 648071 h 3973870"/>
              <a:gd name="connsiteX25" fmla="*/ 1619797 w 3354137"/>
              <a:gd name="connsiteY25" fmla="*/ 91 h 3973870"/>
              <a:gd name="connsiteX26" fmla="*/ 1945434 w 3354137"/>
              <a:gd name="connsiteY26" fmla="*/ 94215 h 3973870"/>
              <a:gd name="connsiteX27" fmla="*/ 2255221 w 3354137"/>
              <a:gd name="connsiteY27" fmla="*/ 627780 h 3973870"/>
              <a:gd name="connsiteX28" fmla="*/ 2257891 w 3354137"/>
              <a:gd name="connsiteY28" fmla="*/ 627572 h 3973870"/>
              <a:gd name="connsiteX29" fmla="*/ 2553934 w 3354137"/>
              <a:gd name="connsiteY29" fmla="*/ 1053951 h 3973870"/>
              <a:gd name="connsiteX30" fmla="*/ 3149886 w 3354137"/>
              <a:gd name="connsiteY30" fmla="*/ 152302 h 3973870"/>
              <a:gd name="connsiteX31" fmla="*/ 3298489 w 3354137"/>
              <a:gd name="connsiteY31" fmla="*/ 190914 h 3973870"/>
              <a:gd name="connsiteX32" fmla="*/ 2497514 w 3354137"/>
              <a:gd name="connsiteY32" fmla="*/ 1175460 h 3973870"/>
              <a:gd name="connsiteX33" fmla="*/ 2128339 w 3354137"/>
              <a:gd name="connsiteY33" fmla="*/ 665512 h 3973870"/>
              <a:gd name="connsiteX34" fmla="*/ 2122734 w 3354137"/>
              <a:gd name="connsiteY34" fmla="*/ 665324 h 3973870"/>
              <a:gd name="connsiteX35" fmla="*/ 1875870 w 3354137"/>
              <a:gd name="connsiteY35" fmla="*/ 208708 h 3973870"/>
              <a:gd name="connsiteX36" fmla="*/ 1356867 w 3354137"/>
              <a:gd name="connsiteY36" fmla="*/ 199997 h 3973870"/>
              <a:gd name="connsiteX37" fmla="*/ 1094818 w 3354137"/>
              <a:gd name="connsiteY37" fmla="*/ 648071 h 3973870"/>
              <a:gd name="connsiteX38" fmla="*/ 960849 w 3354137"/>
              <a:gd name="connsiteY38" fmla="*/ 648071 h 3973870"/>
              <a:gd name="connsiteX39" fmla="*/ 1291185 w 3354137"/>
              <a:gd name="connsiteY39" fmla="*/ 83234 h 3973870"/>
              <a:gd name="connsiteX40" fmla="*/ 1619797 w 3354137"/>
              <a:gd name="connsiteY40" fmla="*/ 91 h 3973870"/>
              <a:gd name="connsiteX0" fmla="*/ 1048235 w 3356560"/>
              <a:gd name="connsiteY0" fmla="*/ 955278 h 3973870"/>
              <a:gd name="connsiteX1" fmla="*/ 1221426 w 3356560"/>
              <a:gd name="connsiteY1" fmla="*/ 1255837 h 3973870"/>
              <a:gd name="connsiteX2" fmla="*/ 1048235 w 3356560"/>
              <a:gd name="connsiteY2" fmla="*/ 1556396 h 3973870"/>
              <a:gd name="connsiteX3" fmla="*/ 875044 w 3356560"/>
              <a:gd name="connsiteY3" fmla="*/ 1255837 h 3973870"/>
              <a:gd name="connsiteX4" fmla="*/ 1048235 w 3356560"/>
              <a:gd name="connsiteY4" fmla="*/ 955278 h 3973870"/>
              <a:gd name="connsiteX5" fmla="*/ 805954 w 3356560"/>
              <a:gd name="connsiteY5" fmla="*/ 648071 h 3973870"/>
              <a:gd name="connsiteX6" fmla="*/ 805954 w 3356560"/>
              <a:gd name="connsiteY6" fmla="*/ 1853034 h 3973870"/>
              <a:gd name="connsiteX7" fmla="*/ 956357 w 3356560"/>
              <a:gd name="connsiteY7" fmla="*/ 2051540 h 3973870"/>
              <a:gd name="connsiteX8" fmla="*/ 956356 w 3356560"/>
              <a:gd name="connsiteY8" fmla="*/ 2473030 h 3973870"/>
              <a:gd name="connsiteX9" fmla="*/ 1047771 w 3356560"/>
              <a:gd name="connsiteY9" fmla="*/ 2564445 h 3973870"/>
              <a:gd name="connsiteX10" fmla="*/ 1139186 w 3356560"/>
              <a:gd name="connsiteY10" fmla="*/ 2473030 h 3973870"/>
              <a:gd name="connsiteX11" fmla="*/ 1139186 w 3356560"/>
              <a:gd name="connsiteY11" fmla="*/ 2051828 h 3973870"/>
              <a:gd name="connsiteX12" fmla="*/ 1290517 w 3356560"/>
              <a:gd name="connsiteY12" fmla="*/ 1853034 h 3973870"/>
              <a:gd name="connsiteX13" fmla="*/ 1290517 w 3356560"/>
              <a:gd name="connsiteY13" fmla="*/ 649328 h 3973870"/>
              <a:gd name="connsiteX14" fmla="*/ 2088232 w 3356560"/>
              <a:gd name="connsiteY14" fmla="*/ 1560875 h 3973870"/>
              <a:gd name="connsiteX15" fmla="*/ 2088232 w 3356560"/>
              <a:gd name="connsiteY15" fmla="*/ 2137870 h 3973870"/>
              <a:gd name="connsiteX16" fmla="*/ 2088233 w 3356560"/>
              <a:gd name="connsiteY16" fmla="*/ 2137870 h 3973870"/>
              <a:gd name="connsiteX17" fmla="*/ 2088233 w 3356560"/>
              <a:gd name="connsiteY17" fmla="*/ 3055870 h 3973870"/>
              <a:gd name="connsiteX18" fmla="*/ 1170233 w 3356560"/>
              <a:gd name="connsiteY18" fmla="*/ 3973870 h 3973870"/>
              <a:gd name="connsiteX19" fmla="*/ 918001 w 3356560"/>
              <a:gd name="connsiteY19" fmla="*/ 3973870 h 3973870"/>
              <a:gd name="connsiteX20" fmla="*/ 1 w 3356560"/>
              <a:gd name="connsiteY20" fmla="*/ 3055870 h 3973870"/>
              <a:gd name="connsiteX21" fmla="*/ 1 w 3356560"/>
              <a:gd name="connsiteY21" fmla="*/ 2152339 h 3973870"/>
              <a:gd name="connsiteX22" fmla="*/ 0 w 3356560"/>
              <a:gd name="connsiteY22" fmla="*/ 2152339 h 3973870"/>
              <a:gd name="connsiteX23" fmla="*/ 0 w 3356560"/>
              <a:gd name="connsiteY23" fmla="*/ 1560875 h 3973870"/>
              <a:gd name="connsiteX24" fmla="*/ 805954 w 3356560"/>
              <a:gd name="connsiteY24" fmla="*/ 648071 h 3973870"/>
              <a:gd name="connsiteX25" fmla="*/ 1619797 w 3356560"/>
              <a:gd name="connsiteY25" fmla="*/ 91 h 3973870"/>
              <a:gd name="connsiteX26" fmla="*/ 1945434 w 3356560"/>
              <a:gd name="connsiteY26" fmla="*/ 94215 h 3973870"/>
              <a:gd name="connsiteX27" fmla="*/ 2255221 w 3356560"/>
              <a:gd name="connsiteY27" fmla="*/ 627780 h 3973870"/>
              <a:gd name="connsiteX28" fmla="*/ 2257891 w 3356560"/>
              <a:gd name="connsiteY28" fmla="*/ 627572 h 3973870"/>
              <a:gd name="connsiteX29" fmla="*/ 2553934 w 3356560"/>
              <a:gd name="connsiteY29" fmla="*/ 1053951 h 3973870"/>
              <a:gd name="connsiteX30" fmla="*/ 3149886 w 3356560"/>
              <a:gd name="connsiteY30" fmla="*/ 152302 h 3973870"/>
              <a:gd name="connsiteX31" fmla="*/ 3298489 w 3356560"/>
              <a:gd name="connsiteY31" fmla="*/ 190914 h 3973870"/>
              <a:gd name="connsiteX32" fmla="*/ 2497514 w 3356560"/>
              <a:gd name="connsiteY32" fmla="*/ 1175460 h 3973870"/>
              <a:gd name="connsiteX33" fmla="*/ 2128339 w 3356560"/>
              <a:gd name="connsiteY33" fmla="*/ 665512 h 3973870"/>
              <a:gd name="connsiteX34" fmla="*/ 2122734 w 3356560"/>
              <a:gd name="connsiteY34" fmla="*/ 665324 h 3973870"/>
              <a:gd name="connsiteX35" fmla="*/ 1875870 w 3356560"/>
              <a:gd name="connsiteY35" fmla="*/ 208708 h 3973870"/>
              <a:gd name="connsiteX36" fmla="*/ 1356867 w 3356560"/>
              <a:gd name="connsiteY36" fmla="*/ 199997 h 3973870"/>
              <a:gd name="connsiteX37" fmla="*/ 1094818 w 3356560"/>
              <a:gd name="connsiteY37" fmla="*/ 648071 h 3973870"/>
              <a:gd name="connsiteX38" fmla="*/ 960849 w 3356560"/>
              <a:gd name="connsiteY38" fmla="*/ 648071 h 3973870"/>
              <a:gd name="connsiteX39" fmla="*/ 1291185 w 3356560"/>
              <a:gd name="connsiteY39" fmla="*/ 83234 h 3973870"/>
              <a:gd name="connsiteX40" fmla="*/ 1619797 w 3356560"/>
              <a:gd name="connsiteY40" fmla="*/ 91 h 3973870"/>
              <a:gd name="connsiteX0" fmla="*/ 1048235 w 3342639"/>
              <a:gd name="connsiteY0" fmla="*/ 955278 h 3973870"/>
              <a:gd name="connsiteX1" fmla="*/ 1221426 w 3342639"/>
              <a:gd name="connsiteY1" fmla="*/ 1255837 h 3973870"/>
              <a:gd name="connsiteX2" fmla="*/ 1048235 w 3342639"/>
              <a:gd name="connsiteY2" fmla="*/ 1556396 h 3973870"/>
              <a:gd name="connsiteX3" fmla="*/ 875044 w 3342639"/>
              <a:gd name="connsiteY3" fmla="*/ 1255837 h 3973870"/>
              <a:gd name="connsiteX4" fmla="*/ 1048235 w 3342639"/>
              <a:gd name="connsiteY4" fmla="*/ 955278 h 3973870"/>
              <a:gd name="connsiteX5" fmla="*/ 805954 w 3342639"/>
              <a:gd name="connsiteY5" fmla="*/ 648071 h 3973870"/>
              <a:gd name="connsiteX6" fmla="*/ 805954 w 3342639"/>
              <a:gd name="connsiteY6" fmla="*/ 1853034 h 3973870"/>
              <a:gd name="connsiteX7" fmla="*/ 956357 w 3342639"/>
              <a:gd name="connsiteY7" fmla="*/ 2051540 h 3973870"/>
              <a:gd name="connsiteX8" fmla="*/ 956356 w 3342639"/>
              <a:gd name="connsiteY8" fmla="*/ 2473030 h 3973870"/>
              <a:gd name="connsiteX9" fmla="*/ 1047771 w 3342639"/>
              <a:gd name="connsiteY9" fmla="*/ 2564445 h 3973870"/>
              <a:gd name="connsiteX10" fmla="*/ 1139186 w 3342639"/>
              <a:gd name="connsiteY10" fmla="*/ 2473030 h 3973870"/>
              <a:gd name="connsiteX11" fmla="*/ 1139186 w 3342639"/>
              <a:gd name="connsiteY11" fmla="*/ 2051828 h 3973870"/>
              <a:gd name="connsiteX12" fmla="*/ 1290517 w 3342639"/>
              <a:gd name="connsiteY12" fmla="*/ 1853034 h 3973870"/>
              <a:gd name="connsiteX13" fmla="*/ 1290517 w 3342639"/>
              <a:gd name="connsiteY13" fmla="*/ 649328 h 3973870"/>
              <a:gd name="connsiteX14" fmla="*/ 2088232 w 3342639"/>
              <a:gd name="connsiteY14" fmla="*/ 1560875 h 3973870"/>
              <a:gd name="connsiteX15" fmla="*/ 2088232 w 3342639"/>
              <a:gd name="connsiteY15" fmla="*/ 2137870 h 3973870"/>
              <a:gd name="connsiteX16" fmla="*/ 2088233 w 3342639"/>
              <a:gd name="connsiteY16" fmla="*/ 2137870 h 3973870"/>
              <a:gd name="connsiteX17" fmla="*/ 2088233 w 3342639"/>
              <a:gd name="connsiteY17" fmla="*/ 3055870 h 3973870"/>
              <a:gd name="connsiteX18" fmla="*/ 1170233 w 3342639"/>
              <a:gd name="connsiteY18" fmla="*/ 3973870 h 3973870"/>
              <a:gd name="connsiteX19" fmla="*/ 918001 w 3342639"/>
              <a:gd name="connsiteY19" fmla="*/ 3973870 h 3973870"/>
              <a:gd name="connsiteX20" fmla="*/ 1 w 3342639"/>
              <a:gd name="connsiteY20" fmla="*/ 3055870 h 3973870"/>
              <a:gd name="connsiteX21" fmla="*/ 1 w 3342639"/>
              <a:gd name="connsiteY21" fmla="*/ 2152339 h 3973870"/>
              <a:gd name="connsiteX22" fmla="*/ 0 w 3342639"/>
              <a:gd name="connsiteY22" fmla="*/ 2152339 h 3973870"/>
              <a:gd name="connsiteX23" fmla="*/ 0 w 3342639"/>
              <a:gd name="connsiteY23" fmla="*/ 1560875 h 3973870"/>
              <a:gd name="connsiteX24" fmla="*/ 805954 w 3342639"/>
              <a:gd name="connsiteY24" fmla="*/ 648071 h 3973870"/>
              <a:gd name="connsiteX25" fmla="*/ 1619797 w 3342639"/>
              <a:gd name="connsiteY25" fmla="*/ 91 h 3973870"/>
              <a:gd name="connsiteX26" fmla="*/ 1945434 w 3342639"/>
              <a:gd name="connsiteY26" fmla="*/ 94215 h 3973870"/>
              <a:gd name="connsiteX27" fmla="*/ 2255221 w 3342639"/>
              <a:gd name="connsiteY27" fmla="*/ 627780 h 3973870"/>
              <a:gd name="connsiteX28" fmla="*/ 2257891 w 3342639"/>
              <a:gd name="connsiteY28" fmla="*/ 627572 h 3973870"/>
              <a:gd name="connsiteX29" fmla="*/ 2553934 w 3342639"/>
              <a:gd name="connsiteY29" fmla="*/ 1053951 h 3973870"/>
              <a:gd name="connsiteX30" fmla="*/ 3149886 w 3342639"/>
              <a:gd name="connsiteY30" fmla="*/ 152302 h 3973870"/>
              <a:gd name="connsiteX31" fmla="*/ 3298489 w 3342639"/>
              <a:gd name="connsiteY31" fmla="*/ 190914 h 3973870"/>
              <a:gd name="connsiteX32" fmla="*/ 2497514 w 3342639"/>
              <a:gd name="connsiteY32" fmla="*/ 1175460 h 3973870"/>
              <a:gd name="connsiteX33" fmla="*/ 2128339 w 3342639"/>
              <a:gd name="connsiteY33" fmla="*/ 665512 h 3973870"/>
              <a:gd name="connsiteX34" fmla="*/ 2122734 w 3342639"/>
              <a:gd name="connsiteY34" fmla="*/ 665324 h 3973870"/>
              <a:gd name="connsiteX35" fmla="*/ 1875870 w 3342639"/>
              <a:gd name="connsiteY35" fmla="*/ 208708 h 3973870"/>
              <a:gd name="connsiteX36" fmla="*/ 1356867 w 3342639"/>
              <a:gd name="connsiteY36" fmla="*/ 199997 h 3973870"/>
              <a:gd name="connsiteX37" fmla="*/ 1094818 w 3342639"/>
              <a:gd name="connsiteY37" fmla="*/ 648071 h 3973870"/>
              <a:gd name="connsiteX38" fmla="*/ 960849 w 3342639"/>
              <a:gd name="connsiteY38" fmla="*/ 648071 h 3973870"/>
              <a:gd name="connsiteX39" fmla="*/ 1291185 w 3342639"/>
              <a:gd name="connsiteY39" fmla="*/ 83234 h 3973870"/>
              <a:gd name="connsiteX40" fmla="*/ 1619797 w 3342639"/>
              <a:gd name="connsiteY40" fmla="*/ 91 h 3973870"/>
              <a:gd name="connsiteX0" fmla="*/ 1048235 w 3344629"/>
              <a:gd name="connsiteY0" fmla="*/ 955278 h 3973870"/>
              <a:gd name="connsiteX1" fmla="*/ 1221426 w 3344629"/>
              <a:gd name="connsiteY1" fmla="*/ 1255837 h 3973870"/>
              <a:gd name="connsiteX2" fmla="*/ 1048235 w 3344629"/>
              <a:gd name="connsiteY2" fmla="*/ 1556396 h 3973870"/>
              <a:gd name="connsiteX3" fmla="*/ 875044 w 3344629"/>
              <a:gd name="connsiteY3" fmla="*/ 1255837 h 3973870"/>
              <a:gd name="connsiteX4" fmla="*/ 1048235 w 3344629"/>
              <a:gd name="connsiteY4" fmla="*/ 955278 h 3973870"/>
              <a:gd name="connsiteX5" fmla="*/ 805954 w 3344629"/>
              <a:gd name="connsiteY5" fmla="*/ 648071 h 3973870"/>
              <a:gd name="connsiteX6" fmla="*/ 805954 w 3344629"/>
              <a:gd name="connsiteY6" fmla="*/ 1853034 h 3973870"/>
              <a:gd name="connsiteX7" fmla="*/ 956357 w 3344629"/>
              <a:gd name="connsiteY7" fmla="*/ 2051540 h 3973870"/>
              <a:gd name="connsiteX8" fmla="*/ 956356 w 3344629"/>
              <a:gd name="connsiteY8" fmla="*/ 2473030 h 3973870"/>
              <a:gd name="connsiteX9" fmla="*/ 1047771 w 3344629"/>
              <a:gd name="connsiteY9" fmla="*/ 2564445 h 3973870"/>
              <a:gd name="connsiteX10" fmla="*/ 1139186 w 3344629"/>
              <a:gd name="connsiteY10" fmla="*/ 2473030 h 3973870"/>
              <a:gd name="connsiteX11" fmla="*/ 1139186 w 3344629"/>
              <a:gd name="connsiteY11" fmla="*/ 2051828 h 3973870"/>
              <a:gd name="connsiteX12" fmla="*/ 1290517 w 3344629"/>
              <a:gd name="connsiteY12" fmla="*/ 1853034 h 3973870"/>
              <a:gd name="connsiteX13" fmla="*/ 1290517 w 3344629"/>
              <a:gd name="connsiteY13" fmla="*/ 649328 h 3973870"/>
              <a:gd name="connsiteX14" fmla="*/ 2088232 w 3344629"/>
              <a:gd name="connsiteY14" fmla="*/ 1560875 h 3973870"/>
              <a:gd name="connsiteX15" fmla="*/ 2088232 w 3344629"/>
              <a:gd name="connsiteY15" fmla="*/ 2137870 h 3973870"/>
              <a:gd name="connsiteX16" fmla="*/ 2088233 w 3344629"/>
              <a:gd name="connsiteY16" fmla="*/ 2137870 h 3973870"/>
              <a:gd name="connsiteX17" fmla="*/ 2088233 w 3344629"/>
              <a:gd name="connsiteY17" fmla="*/ 3055870 h 3973870"/>
              <a:gd name="connsiteX18" fmla="*/ 1170233 w 3344629"/>
              <a:gd name="connsiteY18" fmla="*/ 3973870 h 3973870"/>
              <a:gd name="connsiteX19" fmla="*/ 918001 w 3344629"/>
              <a:gd name="connsiteY19" fmla="*/ 3973870 h 3973870"/>
              <a:gd name="connsiteX20" fmla="*/ 1 w 3344629"/>
              <a:gd name="connsiteY20" fmla="*/ 3055870 h 3973870"/>
              <a:gd name="connsiteX21" fmla="*/ 1 w 3344629"/>
              <a:gd name="connsiteY21" fmla="*/ 2152339 h 3973870"/>
              <a:gd name="connsiteX22" fmla="*/ 0 w 3344629"/>
              <a:gd name="connsiteY22" fmla="*/ 2152339 h 3973870"/>
              <a:gd name="connsiteX23" fmla="*/ 0 w 3344629"/>
              <a:gd name="connsiteY23" fmla="*/ 1560875 h 3973870"/>
              <a:gd name="connsiteX24" fmla="*/ 805954 w 3344629"/>
              <a:gd name="connsiteY24" fmla="*/ 648071 h 3973870"/>
              <a:gd name="connsiteX25" fmla="*/ 1619797 w 3344629"/>
              <a:gd name="connsiteY25" fmla="*/ 91 h 3973870"/>
              <a:gd name="connsiteX26" fmla="*/ 1945434 w 3344629"/>
              <a:gd name="connsiteY26" fmla="*/ 94215 h 3973870"/>
              <a:gd name="connsiteX27" fmla="*/ 2255221 w 3344629"/>
              <a:gd name="connsiteY27" fmla="*/ 627780 h 3973870"/>
              <a:gd name="connsiteX28" fmla="*/ 2257891 w 3344629"/>
              <a:gd name="connsiteY28" fmla="*/ 627572 h 3973870"/>
              <a:gd name="connsiteX29" fmla="*/ 2553934 w 3344629"/>
              <a:gd name="connsiteY29" fmla="*/ 1053951 h 3973870"/>
              <a:gd name="connsiteX30" fmla="*/ 3149886 w 3344629"/>
              <a:gd name="connsiteY30" fmla="*/ 152302 h 3973870"/>
              <a:gd name="connsiteX31" fmla="*/ 3298489 w 3344629"/>
              <a:gd name="connsiteY31" fmla="*/ 190914 h 3973870"/>
              <a:gd name="connsiteX32" fmla="*/ 2497514 w 3344629"/>
              <a:gd name="connsiteY32" fmla="*/ 1175460 h 3973870"/>
              <a:gd name="connsiteX33" fmla="*/ 2128339 w 3344629"/>
              <a:gd name="connsiteY33" fmla="*/ 665512 h 3973870"/>
              <a:gd name="connsiteX34" fmla="*/ 2122734 w 3344629"/>
              <a:gd name="connsiteY34" fmla="*/ 665324 h 3973870"/>
              <a:gd name="connsiteX35" fmla="*/ 1875870 w 3344629"/>
              <a:gd name="connsiteY35" fmla="*/ 208708 h 3973870"/>
              <a:gd name="connsiteX36" fmla="*/ 1356867 w 3344629"/>
              <a:gd name="connsiteY36" fmla="*/ 199997 h 3973870"/>
              <a:gd name="connsiteX37" fmla="*/ 1094818 w 3344629"/>
              <a:gd name="connsiteY37" fmla="*/ 648071 h 3973870"/>
              <a:gd name="connsiteX38" fmla="*/ 960849 w 3344629"/>
              <a:gd name="connsiteY38" fmla="*/ 648071 h 3973870"/>
              <a:gd name="connsiteX39" fmla="*/ 1291185 w 3344629"/>
              <a:gd name="connsiteY39" fmla="*/ 83234 h 3973870"/>
              <a:gd name="connsiteX40" fmla="*/ 1619797 w 3344629"/>
              <a:gd name="connsiteY40" fmla="*/ 91 h 39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4629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cubicBezTo>
                  <a:pt x="956357" y="2192037"/>
                  <a:pt x="956356" y="2332533"/>
                  <a:pt x="956356" y="2473030"/>
                </a:cubicBez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7987" y="1025006"/>
                  <a:pt x="2553934" y="1053951"/>
                </a:cubicBezTo>
                <a:cubicBezTo>
                  <a:pt x="2809457" y="1098521"/>
                  <a:pt x="3368954" y="1323743"/>
                  <a:pt x="3149886" y="152302"/>
                </a:cubicBezTo>
                <a:cubicBezTo>
                  <a:pt x="3149886" y="202003"/>
                  <a:pt x="3298489" y="141213"/>
                  <a:pt x="3298489" y="190914"/>
                </a:cubicBezTo>
                <a:cubicBezTo>
                  <a:pt x="3536746" y="1383878"/>
                  <a:pt x="2789114" y="1323054"/>
                  <a:pt x="2497514" y="1175460"/>
                </a:cubicBezTo>
                <a:cubicBezTo>
                  <a:pt x="2309741" y="1080418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FC4F34CF-3359-4935-ACA4-86177F2AB014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4">
            <a:extLst>
              <a:ext uri="{FF2B5EF4-FFF2-40B4-BE49-F238E27FC236}">
                <a16:creationId xmlns:a16="http://schemas.microsoft.com/office/drawing/2014/main" id="{4D375007-653A-465C-BA6B-42796A216FEA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5">
            <a:extLst>
              <a:ext uri="{FF2B5EF4-FFF2-40B4-BE49-F238E27FC236}">
                <a16:creationId xmlns:a16="http://schemas.microsoft.com/office/drawing/2014/main" id="{ACBC9D09-96E4-4B24-8DF4-FE7D4FF31421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5">
            <a:extLst>
              <a:ext uri="{FF2B5EF4-FFF2-40B4-BE49-F238E27FC236}">
                <a16:creationId xmlns:a16="http://schemas.microsoft.com/office/drawing/2014/main" id="{9475B0A1-7A43-4E0E-B784-0874B3723214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A85D4B4-B7A6-44D2-8F9C-41CA537B94B7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602B43EE-72F7-44C2-9EB7-B22A65FFDF73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2B266-B25D-44F0-8617-7CD9D55C6B2A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FAA972-23FC-4A53-B64A-727CCBA056DC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969F9-61BD-455F-B351-A30BE2B72ED7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12EE8F-99C1-46B4-B207-9FC77F58F2C6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F8B02-F642-4B97-B9C9-DAA2E9403921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65D875-87B8-4B9F-ADD2-ADCBA0720415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F609-2917-4099-BA42-FBFEDEA6A50F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BC6C00-F35E-4974-93BC-B2936F1527F5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EEFAB7-6EB0-4D23-8F23-6E686B1259DA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44C819AA-83EF-4E44-A69F-321CCB21F163}"/>
              </a:ext>
            </a:extLst>
          </p:cNvPr>
          <p:cNvGrpSpPr/>
          <p:nvPr/>
        </p:nvGrpSpPr>
        <p:grpSpPr>
          <a:xfrm>
            <a:off x="6373640" y="1122631"/>
            <a:ext cx="2842788" cy="1865014"/>
            <a:chOff x="6373640" y="1122631"/>
            <a:chExt cx="2842788" cy="1865014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8B672C4-AE1D-40CE-A044-AB62FC107B5A}"/>
                </a:ext>
              </a:extLst>
            </p:cNvPr>
            <p:cNvSpPr/>
            <p:nvPr/>
          </p:nvSpPr>
          <p:spPr>
            <a:xfrm>
              <a:off x="6373640" y="1122631"/>
              <a:ext cx="2842788" cy="1865014"/>
            </a:xfrm>
            <a:prstGeom prst="roundRect">
              <a:avLst>
                <a:gd name="adj" fmla="val 872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66A068F-A38C-4F8A-B728-287D9289FEFC}"/>
                </a:ext>
              </a:extLst>
            </p:cNvPr>
            <p:cNvGrpSpPr/>
            <p:nvPr/>
          </p:nvGrpSpPr>
          <p:grpSpPr>
            <a:xfrm>
              <a:off x="6534029" y="1254892"/>
              <a:ext cx="2522012" cy="1600492"/>
              <a:chOff x="6585775" y="1254892"/>
              <a:chExt cx="2522012" cy="160049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C27AF8B8-77F2-4AF5-8C59-2C70131A077D}"/>
                  </a:ext>
                </a:extLst>
              </p:cNvPr>
              <p:cNvSpPr/>
              <p:nvPr/>
            </p:nvSpPr>
            <p:spPr>
              <a:xfrm>
                <a:off x="6585775" y="1258295"/>
                <a:ext cx="1786106" cy="1593686"/>
              </a:xfrm>
              <a:prstGeom prst="roundRect">
                <a:avLst>
                  <a:gd name="adj" fmla="val 92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7086BC2C-C9DF-469B-8259-917196CCCA01}"/>
                  </a:ext>
                </a:extLst>
              </p:cNvPr>
              <p:cNvSpPr/>
              <p:nvPr/>
            </p:nvSpPr>
            <p:spPr>
              <a:xfrm>
                <a:off x="8458159" y="1254892"/>
                <a:ext cx="649628" cy="160049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E6E4C8FA-5385-4778-8A8E-09E6FC6C01EA}"/>
                </a:ext>
              </a:extLst>
            </p:cNvPr>
            <p:cNvSpPr/>
            <p:nvPr/>
          </p:nvSpPr>
          <p:spPr>
            <a:xfrm>
              <a:off x="6624298" y="1364412"/>
              <a:ext cx="701376" cy="6119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CB9DC2C3-7F3E-47B3-B7A8-BA1D0B2AC686}"/>
                </a:ext>
              </a:extLst>
            </p:cNvPr>
            <p:cNvSpPr/>
            <p:nvPr/>
          </p:nvSpPr>
          <p:spPr>
            <a:xfrm>
              <a:off x="7515355" y="1356237"/>
              <a:ext cx="701376" cy="61190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061CC696-0AF1-4B8A-85CF-CBC098CBA71F}"/>
                </a:ext>
              </a:extLst>
            </p:cNvPr>
            <p:cNvSpPr/>
            <p:nvPr/>
          </p:nvSpPr>
          <p:spPr>
            <a:xfrm>
              <a:off x="6624298" y="2149227"/>
              <a:ext cx="701376" cy="6119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E7977A02-7FF6-4735-8DE2-9ABD8A2D3204}"/>
                </a:ext>
              </a:extLst>
            </p:cNvPr>
            <p:cNvSpPr/>
            <p:nvPr/>
          </p:nvSpPr>
          <p:spPr>
            <a:xfrm>
              <a:off x="8470829" y="1494300"/>
              <a:ext cx="531534" cy="140304"/>
            </a:xfrm>
            <a:prstGeom prst="roundRect">
              <a:avLst>
                <a:gd name="adj" fmla="val 205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7B48B2B-2340-4A32-8ACA-EBB979328FE0}"/>
                </a:ext>
              </a:extLst>
            </p:cNvPr>
            <p:cNvSpPr/>
            <p:nvPr/>
          </p:nvSpPr>
          <p:spPr>
            <a:xfrm>
              <a:off x="8775721" y="1364412"/>
              <a:ext cx="226642" cy="95177"/>
            </a:xfrm>
            <a:prstGeom prst="roundRect">
              <a:avLst>
                <a:gd name="adj" fmla="val 205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B79B0180-3A96-45C3-A479-9A0E4DF783A1}"/>
                </a:ext>
              </a:extLst>
            </p:cNvPr>
            <p:cNvSpPr/>
            <p:nvPr/>
          </p:nvSpPr>
          <p:spPr>
            <a:xfrm>
              <a:off x="8470829" y="1809283"/>
              <a:ext cx="531534" cy="140304"/>
            </a:xfrm>
            <a:prstGeom prst="roundRect">
              <a:avLst>
                <a:gd name="adj" fmla="val 205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1490F040-84CC-4F81-9674-2D582FE4C129}"/>
                </a:ext>
              </a:extLst>
            </p:cNvPr>
            <p:cNvSpPr/>
            <p:nvPr/>
          </p:nvSpPr>
          <p:spPr>
            <a:xfrm>
              <a:off x="8775721" y="1679395"/>
              <a:ext cx="226642" cy="95177"/>
            </a:xfrm>
            <a:prstGeom prst="roundRect">
              <a:avLst>
                <a:gd name="adj" fmla="val 205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0057B3B5-7108-414A-BD55-0A3F4527389A}"/>
                </a:ext>
              </a:extLst>
            </p:cNvPr>
            <p:cNvSpPr/>
            <p:nvPr/>
          </p:nvSpPr>
          <p:spPr>
            <a:xfrm>
              <a:off x="8470829" y="2124266"/>
              <a:ext cx="531534" cy="140304"/>
            </a:xfrm>
            <a:prstGeom prst="roundRect">
              <a:avLst>
                <a:gd name="adj" fmla="val 205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4D9AA938-1E07-4732-8A0D-CE5DAA1C6897}"/>
                </a:ext>
              </a:extLst>
            </p:cNvPr>
            <p:cNvSpPr/>
            <p:nvPr/>
          </p:nvSpPr>
          <p:spPr>
            <a:xfrm>
              <a:off x="8775721" y="1994378"/>
              <a:ext cx="226642" cy="95177"/>
            </a:xfrm>
            <a:prstGeom prst="roundRect">
              <a:avLst>
                <a:gd name="adj" fmla="val 205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38">
              <a:extLst>
                <a:ext uri="{FF2B5EF4-FFF2-40B4-BE49-F238E27FC236}">
                  <a16:creationId xmlns:a16="http://schemas.microsoft.com/office/drawing/2014/main" id="{8289D2CD-8CB7-4367-879B-2541DF64ED5C}"/>
                </a:ext>
              </a:extLst>
            </p:cNvPr>
            <p:cNvGrpSpPr/>
            <p:nvPr/>
          </p:nvGrpSpPr>
          <p:grpSpPr>
            <a:xfrm>
              <a:off x="7605782" y="1377441"/>
              <a:ext cx="522162" cy="595854"/>
              <a:chOff x="10255665" y="4623530"/>
              <a:chExt cx="1780099" cy="2031315"/>
            </a:xfrm>
          </p:grpSpPr>
          <p:sp>
            <p:nvSpPr>
              <p:cNvPr id="45" name="Freeform: Shape 39">
                <a:extLst>
                  <a:ext uri="{FF2B5EF4-FFF2-40B4-BE49-F238E27FC236}">
                    <a16:creationId xmlns:a16="http://schemas.microsoft.com/office/drawing/2014/main" id="{CF3C45D8-3F08-4300-9B96-83F2F2BD682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0">
                <a:extLst>
                  <a:ext uri="{FF2B5EF4-FFF2-40B4-BE49-F238E27FC236}">
                    <a16:creationId xmlns:a16="http://schemas.microsoft.com/office/drawing/2014/main" id="{35EEE439-E558-4150-9A13-328A97BB9BE2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996633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1">
                <a:extLst>
                  <a:ext uri="{FF2B5EF4-FFF2-40B4-BE49-F238E27FC236}">
                    <a16:creationId xmlns:a16="http://schemas.microsoft.com/office/drawing/2014/main" id="{771B52AD-D027-4608-8D2F-EC458587A5EF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2">
                <a:extLst>
                  <a:ext uri="{FF2B5EF4-FFF2-40B4-BE49-F238E27FC236}">
                    <a16:creationId xmlns:a16="http://schemas.microsoft.com/office/drawing/2014/main" id="{ED7A3328-31C4-4540-98F2-25DC9C539FF3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3">
              <a:extLst>
                <a:ext uri="{FF2B5EF4-FFF2-40B4-BE49-F238E27FC236}">
                  <a16:creationId xmlns:a16="http://schemas.microsoft.com/office/drawing/2014/main" id="{2F780C3B-E9FE-4E42-ACD1-35445E85BD32}"/>
                </a:ext>
              </a:extLst>
            </p:cNvPr>
            <p:cNvGrpSpPr/>
            <p:nvPr/>
          </p:nvGrpSpPr>
          <p:grpSpPr>
            <a:xfrm>
              <a:off x="6698423" y="2142955"/>
              <a:ext cx="520078" cy="613574"/>
              <a:chOff x="5466309" y="4387710"/>
              <a:chExt cx="1891355" cy="2231371"/>
            </a:xfrm>
          </p:grpSpPr>
          <p:sp>
            <p:nvSpPr>
              <p:cNvPr id="50" name="Freeform: Shape 44">
                <a:extLst>
                  <a:ext uri="{FF2B5EF4-FFF2-40B4-BE49-F238E27FC236}">
                    <a16:creationId xmlns:a16="http://schemas.microsoft.com/office/drawing/2014/main" id="{737E919A-F8CE-4B51-B606-DB228FD587A1}"/>
                  </a:ext>
                </a:extLst>
              </p:cNvPr>
              <p:cNvSpPr/>
              <p:nvPr/>
            </p:nvSpPr>
            <p:spPr>
              <a:xfrm>
                <a:off x="5466309" y="4853337"/>
                <a:ext cx="1891355" cy="1762532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5">
                <a:extLst>
                  <a:ext uri="{FF2B5EF4-FFF2-40B4-BE49-F238E27FC236}">
                    <a16:creationId xmlns:a16="http://schemas.microsoft.com/office/drawing/2014/main" id="{51589EC9-D22B-4E5C-9E96-A3BC29210F54}"/>
                  </a:ext>
                </a:extLst>
              </p:cNvPr>
              <p:cNvSpPr/>
              <p:nvPr/>
            </p:nvSpPr>
            <p:spPr>
              <a:xfrm>
                <a:off x="5560012" y="6133067"/>
                <a:ext cx="1709832" cy="486014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46">
                <a:extLst>
                  <a:ext uri="{FF2B5EF4-FFF2-40B4-BE49-F238E27FC236}">
                    <a16:creationId xmlns:a16="http://schemas.microsoft.com/office/drawing/2014/main" id="{66559C9A-DA1F-4EA4-9B93-4FC2E6DEAECB}"/>
                  </a:ext>
                </a:extLst>
              </p:cNvPr>
              <p:cNvSpPr/>
              <p:nvPr/>
            </p:nvSpPr>
            <p:spPr>
              <a:xfrm>
                <a:off x="5729457" y="4387710"/>
                <a:ext cx="1399486" cy="2020178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87">
              <a:extLst>
                <a:ext uri="{FF2B5EF4-FFF2-40B4-BE49-F238E27FC236}">
                  <a16:creationId xmlns:a16="http://schemas.microsoft.com/office/drawing/2014/main" id="{AE072CE0-458A-4C0D-BBAC-12F0FBA729D2}"/>
                </a:ext>
              </a:extLst>
            </p:cNvPr>
            <p:cNvGrpSpPr/>
            <p:nvPr/>
          </p:nvGrpSpPr>
          <p:grpSpPr>
            <a:xfrm>
              <a:off x="6680053" y="1361916"/>
              <a:ext cx="558018" cy="609374"/>
              <a:chOff x="5108273" y="2376799"/>
              <a:chExt cx="1602571" cy="1750059"/>
            </a:xfrm>
          </p:grpSpPr>
          <p:sp>
            <p:nvSpPr>
              <p:cNvPr id="54" name="Graphic 57">
                <a:extLst>
                  <a:ext uri="{FF2B5EF4-FFF2-40B4-BE49-F238E27FC236}">
                    <a16:creationId xmlns:a16="http://schemas.microsoft.com/office/drawing/2014/main" id="{C50537C1-3870-4D21-8D7F-6235FCD7CF6E}"/>
                  </a:ext>
                </a:extLst>
              </p:cNvPr>
              <p:cNvSpPr/>
              <p:nvPr/>
            </p:nvSpPr>
            <p:spPr>
              <a:xfrm>
                <a:off x="5440455" y="2790270"/>
                <a:ext cx="934763" cy="982430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57">
                <a:extLst>
                  <a:ext uri="{FF2B5EF4-FFF2-40B4-BE49-F238E27FC236}">
                    <a16:creationId xmlns:a16="http://schemas.microsoft.com/office/drawing/2014/main" id="{AFA28FB9-7AC3-4923-85A2-F550A14858AA}"/>
                  </a:ext>
                </a:extLst>
              </p:cNvPr>
              <p:cNvSpPr/>
              <p:nvPr/>
            </p:nvSpPr>
            <p:spPr>
              <a:xfrm>
                <a:off x="5108273" y="3719212"/>
                <a:ext cx="1602571" cy="407646"/>
              </a:xfrm>
              <a:custGeom>
                <a:avLst/>
                <a:gdLst>
                  <a:gd name="connsiteX0" fmla="*/ 932701 w 2773770"/>
                  <a:gd name="connsiteY0" fmla="*/ 64 h 705563"/>
                  <a:gd name="connsiteX1" fmla="*/ 1181614 w 2773770"/>
                  <a:gd name="connsiteY1" fmla="*/ 68134 h 705563"/>
                  <a:gd name="connsiteX2" fmla="*/ 1830354 w 2773770"/>
                  <a:gd name="connsiteY2" fmla="*/ 5158 h 705563"/>
                  <a:gd name="connsiteX3" fmla="*/ 1838059 w 2773770"/>
                  <a:gd name="connsiteY3" fmla="*/ 0 h 705563"/>
                  <a:gd name="connsiteX4" fmla="*/ 2283797 w 2773770"/>
                  <a:gd name="connsiteY4" fmla="*/ 143273 h 705563"/>
                  <a:gd name="connsiteX5" fmla="*/ 2440697 w 2773770"/>
                  <a:gd name="connsiteY5" fmla="*/ 192623 h 705563"/>
                  <a:gd name="connsiteX6" fmla="*/ 2760737 w 2773770"/>
                  <a:gd name="connsiteY6" fmla="*/ 603148 h 705563"/>
                  <a:gd name="connsiteX7" fmla="*/ 2772453 w 2773770"/>
                  <a:gd name="connsiteY7" fmla="*/ 671792 h 705563"/>
                  <a:gd name="connsiteX8" fmla="*/ 2742652 w 2773770"/>
                  <a:gd name="connsiteY8" fmla="*/ 705094 h 705563"/>
                  <a:gd name="connsiteX9" fmla="*/ 2717182 w 2773770"/>
                  <a:gd name="connsiteY9" fmla="*/ 704967 h 705563"/>
                  <a:gd name="connsiteX10" fmla="*/ 53514 w 2773770"/>
                  <a:gd name="connsiteY10" fmla="*/ 704967 h 705563"/>
                  <a:gd name="connsiteX11" fmla="*/ 3464 w 2773770"/>
                  <a:gd name="connsiteY11" fmla="*/ 646957 h 705563"/>
                  <a:gd name="connsiteX12" fmla="*/ 95541 w 2773770"/>
                  <a:gd name="connsiteY12" fmla="*/ 390021 h 705563"/>
                  <a:gd name="connsiteX13" fmla="*/ 386608 w 2773770"/>
                  <a:gd name="connsiteY13" fmla="*/ 171928 h 705563"/>
                  <a:gd name="connsiteX14" fmla="*/ 875201 w 2773770"/>
                  <a:gd name="connsiteY14" fmla="*/ 17002 h 705563"/>
                  <a:gd name="connsiteX15" fmla="*/ 932701 w 2773770"/>
                  <a:gd name="connsiteY15" fmla="*/ 64 h 70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770" h="705563">
                    <a:moveTo>
                      <a:pt x="932701" y="64"/>
                    </a:moveTo>
                    <a:cubicBezTo>
                      <a:pt x="1012170" y="35404"/>
                      <a:pt x="1096350" y="55399"/>
                      <a:pt x="1181614" y="68134"/>
                    </a:cubicBezTo>
                    <a:cubicBezTo>
                      <a:pt x="1402764" y="101183"/>
                      <a:pt x="1619583" y="82462"/>
                      <a:pt x="1830354" y="5158"/>
                    </a:cubicBezTo>
                    <a:cubicBezTo>
                      <a:pt x="1833156" y="4139"/>
                      <a:pt x="1835512" y="1783"/>
                      <a:pt x="1838059" y="0"/>
                    </a:cubicBezTo>
                    <a:cubicBezTo>
                      <a:pt x="1986617" y="47758"/>
                      <a:pt x="2135239" y="95324"/>
                      <a:pt x="2283797" y="143273"/>
                    </a:cubicBezTo>
                    <a:cubicBezTo>
                      <a:pt x="2335948" y="160084"/>
                      <a:pt x="2390392" y="169827"/>
                      <a:pt x="2440697" y="192623"/>
                    </a:cubicBezTo>
                    <a:cubicBezTo>
                      <a:pt x="2619119" y="273620"/>
                      <a:pt x="2722594" y="413072"/>
                      <a:pt x="2760737" y="603148"/>
                    </a:cubicBezTo>
                    <a:cubicBezTo>
                      <a:pt x="2765321" y="625880"/>
                      <a:pt x="2767932" y="649058"/>
                      <a:pt x="2772453" y="671792"/>
                    </a:cubicBezTo>
                    <a:cubicBezTo>
                      <a:pt x="2777356" y="696752"/>
                      <a:pt x="2768824" y="708087"/>
                      <a:pt x="2742652" y="705094"/>
                    </a:cubicBezTo>
                    <a:cubicBezTo>
                      <a:pt x="2734247" y="704139"/>
                      <a:pt x="2725714" y="704967"/>
                      <a:pt x="2717182" y="704967"/>
                    </a:cubicBezTo>
                    <a:cubicBezTo>
                      <a:pt x="1829271" y="704967"/>
                      <a:pt x="941425" y="704967"/>
                      <a:pt x="53514" y="704967"/>
                    </a:cubicBezTo>
                    <a:cubicBezTo>
                      <a:pt x="-4432" y="704967"/>
                      <a:pt x="-3922" y="705031"/>
                      <a:pt x="3464" y="646957"/>
                    </a:cubicBezTo>
                    <a:cubicBezTo>
                      <a:pt x="15181" y="554435"/>
                      <a:pt x="43963" y="467707"/>
                      <a:pt x="95541" y="390021"/>
                    </a:cubicBezTo>
                    <a:cubicBezTo>
                      <a:pt x="166413" y="283235"/>
                      <a:pt x="262311" y="207269"/>
                      <a:pt x="386608" y="171928"/>
                    </a:cubicBezTo>
                    <a:cubicBezTo>
                      <a:pt x="551085" y="125189"/>
                      <a:pt x="711933" y="67498"/>
                      <a:pt x="875201" y="17002"/>
                    </a:cubicBezTo>
                    <a:cubicBezTo>
                      <a:pt x="894304" y="11143"/>
                      <a:pt x="913534" y="5731"/>
                      <a:pt x="932701" y="64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57">
                <a:extLst>
                  <a:ext uri="{FF2B5EF4-FFF2-40B4-BE49-F238E27FC236}">
                    <a16:creationId xmlns:a16="http://schemas.microsoft.com/office/drawing/2014/main" id="{EB965F84-5A32-4E97-A8A9-C4C8F046A6BD}"/>
                  </a:ext>
                </a:extLst>
              </p:cNvPr>
              <p:cNvSpPr/>
              <p:nvPr/>
            </p:nvSpPr>
            <p:spPr>
              <a:xfrm>
                <a:off x="5510531" y="2376799"/>
                <a:ext cx="796637" cy="83706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F5289FB-74F0-41CB-9C9A-0DB004FABB1B}"/>
              </a:ext>
            </a:extLst>
          </p:cNvPr>
          <p:cNvGrpSpPr/>
          <p:nvPr/>
        </p:nvGrpSpPr>
        <p:grpSpPr>
          <a:xfrm>
            <a:off x="1039928" y="1875076"/>
            <a:ext cx="4104456" cy="4103588"/>
            <a:chOff x="4184973" y="1314731"/>
            <a:chExt cx="4491483" cy="44905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23CC2E-B855-4861-95AC-3DCC8C3CBCEF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1CFFE0AD-6922-49B8-B8E6-1B7CFDDA4F3D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84AA040A-19F2-41EE-A3E6-066EF27852E5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D63ADE2-671C-4BCC-9022-964261E5E19B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2191121-AC96-4394-84D6-497F28523E9F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A5C9E89-BD0B-4612-9BD7-5C65B90601E5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0A31D41-9DBE-4B08-8D37-EC507176B042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FD21D769-5E74-485F-8272-6DE074C8D0F3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F62027-B513-4E83-A6F9-4802AEE26BC5}"/>
              </a:ext>
            </a:extLst>
          </p:cNvPr>
          <p:cNvSpPr txBox="1"/>
          <p:nvPr/>
        </p:nvSpPr>
        <p:spPr>
          <a:xfrm>
            <a:off x="2566268" y="2495010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135C1-1694-4809-98FA-12CA00535979}"/>
              </a:ext>
            </a:extLst>
          </p:cNvPr>
          <p:cNvSpPr txBox="1"/>
          <p:nvPr/>
        </p:nvSpPr>
        <p:spPr>
          <a:xfrm>
            <a:off x="1672688" y="3709896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1098A-DE55-4339-81AD-44F2C1D3364E}"/>
              </a:ext>
            </a:extLst>
          </p:cNvPr>
          <p:cNvSpPr txBox="1"/>
          <p:nvPr/>
        </p:nvSpPr>
        <p:spPr>
          <a:xfrm>
            <a:off x="2867093" y="4610378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6E076-A0D8-41DA-ADF9-32A5923AB1EA}"/>
              </a:ext>
            </a:extLst>
          </p:cNvPr>
          <p:cNvSpPr txBox="1"/>
          <p:nvPr/>
        </p:nvSpPr>
        <p:spPr>
          <a:xfrm>
            <a:off x="3779936" y="3404008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7CD2B-1825-4A6A-A016-652C356B1DF8}"/>
              </a:ext>
            </a:extLst>
          </p:cNvPr>
          <p:cNvSpPr txBox="1"/>
          <p:nvPr/>
        </p:nvSpPr>
        <p:spPr>
          <a:xfrm>
            <a:off x="3343219" y="2869186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89490A-99F9-4D20-9351-373CD058E865}"/>
              </a:ext>
            </a:extLst>
          </p:cNvPr>
          <p:cNvSpPr txBox="1"/>
          <p:nvPr/>
        </p:nvSpPr>
        <p:spPr>
          <a:xfrm>
            <a:off x="992978" y="3227021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6AE89-3583-4B47-A686-F278B1E10D98}"/>
              </a:ext>
            </a:extLst>
          </p:cNvPr>
          <p:cNvSpPr txBox="1"/>
          <p:nvPr/>
        </p:nvSpPr>
        <p:spPr>
          <a:xfrm>
            <a:off x="1271466" y="4657248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BC3BD-0F39-4031-AEC2-AC3B3A9FB19F}"/>
              </a:ext>
            </a:extLst>
          </p:cNvPr>
          <p:cNvSpPr txBox="1"/>
          <p:nvPr/>
        </p:nvSpPr>
        <p:spPr>
          <a:xfrm>
            <a:off x="3771985" y="4299096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6C6A5-398D-4870-9104-F932DEB1E949}"/>
              </a:ext>
            </a:extLst>
          </p:cNvPr>
          <p:cNvSpPr txBox="1"/>
          <p:nvPr/>
        </p:nvSpPr>
        <p:spPr>
          <a:xfrm>
            <a:off x="2518882" y="3654896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1E8CEFDF-AA85-40DC-8D1C-3E448F21D3CE}"/>
              </a:ext>
            </a:extLst>
          </p:cNvPr>
          <p:cNvGrpSpPr/>
          <p:nvPr/>
        </p:nvGrpSpPr>
        <p:grpSpPr>
          <a:xfrm>
            <a:off x="5648646" y="1818620"/>
            <a:ext cx="5781354" cy="671825"/>
            <a:chOff x="-475010" y="1129566"/>
            <a:chExt cx="4241713" cy="671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1F99CC-AB2D-419C-A17E-A0726EFE934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E31DE-9944-40F4-85FC-F851E7EBD60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6DE5CC6F-CC73-4748-A124-EE3EC3456555}"/>
              </a:ext>
            </a:extLst>
          </p:cNvPr>
          <p:cNvGrpSpPr/>
          <p:nvPr/>
        </p:nvGrpSpPr>
        <p:grpSpPr>
          <a:xfrm>
            <a:off x="5648646" y="3005650"/>
            <a:ext cx="5781354" cy="671825"/>
            <a:chOff x="-475010" y="1129566"/>
            <a:chExt cx="4241713" cy="6718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BC6D13-8E0A-4E6A-A77E-6E83C7CC54B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849826-4408-495B-9171-A79369B63A1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5B866574-04F2-4919-9348-32CBAD45E264}"/>
              </a:ext>
            </a:extLst>
          </p:cNvPr>
          <p:cNvGrpSpPr/>
          <p:nvPr/>
        </p:nvGrpSpPr>
        <p:grpSpPr>
          <a:xfrm>
            <a:off x="5648646" y="4192678"/>
            <a:ext cx="5781354" cy="671825"/>
            <a:chOff x="-475010" y="1129566"/>
            <a:chExt cx="4241713" cy="6718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A35054-E780-467A-974C-4D385BF8173F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931F6B-A193-4C1D-AC97-30C6248264E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7F02955E-40C9-4296-BD0C-D6AC7935005B}"/>
              </a:ext>
            </a:extLst>
          </p:cNvPr>
          <p:cNvGrpSpPr/>
          <p:nvPr/>
        </p:nvGrpSpPr>
        <p:grpSpPr>
          <a:xfrm>
            <a:off x="5648646" y="5395596"/>
            <a:ext cx="5781354" cy="671825"/>
            <a:chOff x="-475010" y="1129566"/>
            <a:chExt cx="4241713" cy="6718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450D4C-7817-47CE-8188-18484CB4E94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77EBB0-C01C-4BFB-B522-BD97DE5BE47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10C6A40F-9C7C-4D94-95F9-A62860CD3C75}"/>
              </a:ext>
            </a:extLst>
          </p:cNvPr>
          <p:cNvSpPr/>
          <p:nvPr/>
        </p:nvSpPr>
        <p:spPr>
          <a:xfrm flipH="1">
            <a:off x="2094156" y="503308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107C203C-1F99-46E2-B96A-94B3E086081E}"/>
              </a:ext>
            </a:extLst>
          </p:cNvPr>
          <p:cNvSpPr/>
          <p:nvPr/>
        </p:nvSpPr>
        <p:spPr>
          <a:xfrm>
            <a:off x="1817192" y="2769816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70AA21CE-91AC-4156-BBAD-E6E21FB6A009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3864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E3F9A5E-7DD8-4600-9984-3449BA6D2DEC}"/>
              </a:ext>
            </a:extLst>
          </p:cNvPr>
          <p:cNvSpPr/>
          <p:nvPr/>
        </p:nvSpPr>
        <p:spPr>
          <a:xfrm>
            <a:off x="3996050" y="4736924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A54F5634-0332-48F0-B473-F0FAA3DC729B}"/>
              </a:ext>
            </a:extLst>
          </p:cNvPr>
          <p:cNvGrpSpPr/>
          <p:nvPr/>
        </p:nvGrpSpPr>
        <p:grpSpPr>
          <a:xfrm>
            <a:off x="5047915" y="2661008"/>
            <a:ext cx="2201724" cy="1377014"/>
            <a:chOff x="9107787" y="3930309"/>
            <a:chExt cx="2645841" cy="1654778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12FD69D-3A8C-453B-BDCD-D186E188224C}"/>
                </a:ext>
              </a:extLst>
            </p:cNvPr>
            <p:cNvSpPr/>
            <p:nvPr/>
          </p:nvSpPr>
          <p:spPr>
            <a:xfrm>
              <a:off x="9107787" y="4308814"/>
              <a:ext cx="2525916" cy="1276273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17">
              <a:extLst>
                <a:ext uri="{FF2B5EF4-FFF2-40B4-BE49-F238E27FC236}">
                  <a16:creationId xmlns:a16="http://schemas.microsoft.com/office/drawing/2014/main" id="{85619CBC-C856-4974-AF13-33AC94BBC74D}"/>
                </a:ext>
              </a:extLst>
            </p:cNvPr>
            <p:cNvSpPr/>
            <p:nvPr/>
          </p:nvSpPr>
          <p:spPr>
            <a:xfrm>
              <a:off x="9524246" y="4847651"/>
              <a:ext cx="2229382" cy="622519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11B9D377-A8AE-46D1-9A86-60583FE28EBD}"/>
                </a:ext>
              </a:extLst>
            </p:cNvPr>
            <p:cNvSpPr/>
            <p:nvPr/>
          </p:nvSpPr>
          <p:spPr>
            <a:xfrm>
              <a:off x="9332046" y="4884975"/>
              <a:ext cx="283049" cy="547869"/>
            </a:xfrm>
            <a:custGeom>
              <a:avLst/>
              <a:gdLst>
                <a:gd name="connsiteX0" fmla="*/ 128153 w 283049"/>
                <a:gd name="connsiteY0" fmla="*/ 0 h 547869"/>
                <a:gd name="connsiteX1" fmla="*/ 283049 w 283049"/>
                <a:gd name="connsiteY1" fmla="*/ 547869 h 547869"/>
                <a:gd name="connsiteX2" fmla="*/ 159812 w 283049"/>
                <a:gd name="connsiteY2" fmla="*/ 545315 h 547869"/>
                <a:gd name="connsiteX3" fmla="*/ 0 w 283049"/>
                <a:gd name="connsiteY3" fmla="*/ 2284 h 54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49" h="547869">
                  <a:moveTo>
                    <a:pt x="128153" y="0"/>
                  </a:moveTo>
                  <a:lnTo>
                    <a:pt x="283049" y="547869"/>
                  </a:lnTo>
                  <a:lnTo>
                    <a:pt x="159812" y="545315"/>
                  </a:lnTo>
                  <a:lnTo>
                    <a:pt x="0" y="2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1858024-B8DA-4EDF-95C6-0030D5C8496E}"/>
                </a:ext>
              </a:extLst>
            </p:cNvPr>
            <p:cNvSpPr/>
            <p:nvPr/>
          </p:nvSpPr>
          <p:spPr>
            <a:xfrm>
              <a:off x="9457855" y="3930309"/>
              <a:ext cx="504648" cy="886420"/>
            </a:xfrm>
            <a:custGeom>
              <a:avLst/>
              <a:gdLst>
                <a:gd name="connsiteX0" fmla="*/ 63816 w 504648"/>
                <a:gd name="connsiteY0" fmla="*/ 330047 h 886420"/>
                <a:gd name="connsiteX1" fmla="*/ 439992 w 504648"/>
                <a:gd name="connsiteY1" fmla="*/ 330047 h 886420"/>
                <a:gd name="connsiteX2" fmla="*/ 439877 w 504648"/>
                <a:gd name="connsiteY2" fmla="*/ 390627 h 886420"/>
                <a:gd name="connsiteX3" fmla="*/ 367802 w 504648"/>
                <a:gd name="connsiteY3" fmla="*/ 537770 h 886420"/>
                <a:gd name="connsiteX4" fmla="*/ 182983 w 504648"/>
                <a:gd name="connsiteY4" fmla="*/ 564847 h 886420"/>
                <a:gd name="connsiteX5" fmla="*/ 72315 w 504648"/>
                <a:gd name="connsiteY5" fmla="*/ 445983 h 886420"/>
                <a:gd name="connsiteX6" fmla="*/ 64097 w 504648"/>
                <a:gd name="connsiteY6" fmla="*/ 397642 h 886420"/>
                <a:gd name="connsiteX7" fmla="*/ 0 w 504648"/>
                <a:gd name="connsiteY7" fmla="*/ 330047 h 886420"/>
                <a:gd name="connsiteX8" fmla="*/ 26871 w 504648"/>
                <a:gd name="connsiteY8" fmla="*/ 330047 h 886420"/>
                <a:gd name="connsiteX9" fmla="*/ 27011 w 504648"/>
                <a:gd name="connsiteY9" fmla="*/ 393905 h 886420"/>
                <a:gd name="connsiteX10" fmla="*/ 58371 w 504648"/>
                <a:gd name="connsiteY10" fmla="*/ 501624 h 886420"/>
                <a:gd name="connsiteX11" fmla="*/ 174678 w 504648"/>
                <a:gd name="connsiteY11" fmla="*/ 598524 h 886420"/>
                <a:gd name="connsiteX12" fmla="*/ 256019 w 504648"/>
                <a:gd name="connsiteY12" fmla="*/ 611920 h 886420"/>
                <a:gd name="connsiteX13" fmla="*/ 363475 w 504648"/>
                <a:gd name="connsiteY13" fmla="*/ 582527 h 886420"/>
                <a:gd name="connsiteX14" fmla="*/ 475738 w 504648"/>
                <a:gd name="connsiteY14" fmla="*/ 415213 h 886420"/>
                <a:gd name="connsiteX15" fmla="*/ 477618 w 504648"/>
                <a:gd name="connsiteY15" fmla="*/ 378323 h 886420"/>
                <a:gd name="connsiteX16" fmla="*/ 477677 w 504648"/>
                <a:gd name="connsiteY16" fmla="*/ 330047 h 886420"/>
                <a:gd name="connsiteX17" fmla="*/ 504648 w 504648"/>
                <a:gd name="connsiteY17" fmla="*/ 330047 h 886420"/>
                <a:gd name="connsiteX18" fmla="*/ 504630 w 504648"/>
                <a:gd name="connsiteY18" fmla="*/ 383896 h 886420"/>
                <a:gd name="connsiteX19" fmla="*/ 485463 w 504648"/>
                <a:gd name="connsiteY19" fmla="*/ 483244 h 886420"/>
                <a:gd name="connsiteX20" fmla="*/ 438587 w 504648"/>
                <a:gd name="connsiteY20" fmla="*/ 556630 h 886420"/>
                <a:gd name="connsiteX21" fmla="*/ 362316 w 504648"/>
                <a:gd name="connsiteY21" fmla="*/ 613953 h 886420"/>
                <a:gd name="connsiteX22" fmla="*/ 319832 w 504648"/>
                <a:gd name="connsiteY22" fmla="*/ 629753 h 886420"/>
                <a:gd name="connsiteX23" fmla="*/ 312926 w 504648"/>
                <a:gd name="connsiteY23" fmla="*/ 639085 h 886420"/>
                <a:gd name="connsiteX24" fmla="*/ 312999 w 504648"/>
                <a:gd name="connsiteY24" fmla="*/ 749999 h 886420"/>
                <a:gd name="connsiteX25" fmla="*/ 402251 w 504648"/>
                <a:gd name="connsiteY25" fmla="*/ 749999 h 886420"/>
                <a:gd name="connsiteX26" fmla="*/ 433566 w 504648"/>
                <a:gd name="connsiteY26" fmla="*/ 781315 h 886420"/>
                <a:gd name="connsiteX27" fmla="*/ 433566 w 504648"/>
                <a:gd name="connsiteY27" fmla="*/ 855105 h 886420"/>
                <a:gd name="connsiteX28" fmla="*/ 402251 w 504648"/>
                <a:gd name="connsiteY28" fmla="*/ 886420 h 886420"/>
                <a:gd name="connsiteX29" fmla="*/ 102106 w 504648"/>
                <a:gd name="connsiteY29" fmla="*/ 886420 h 886420"/>
                <a:gd name="connsiteX30" fmla="*/ 70790 w 504648"/>
                <a:gd name="connsiteY30" fmla="*/ 855105 h 886420"/>
                <a:gd name="connsiteX31" fmla="*/ 70790 w 504648"/>
                <a:gd name="connsiteY31" fmla="*/ 781315 h 886420"/>
                <a:gd name="connsiteX32" fmla="*/ 102106 w 504648"/>
                <a:gd name="connsiteY32" fmla="*/ 749999 h 886420"/>
                <a:gd name="connsiteX33" fmla="*/ 203263 w 504648"/>
                <a:gd name="connsiteY33" fmla="*/ 749999 h 886420"/>
                <a:gd name="connsiteX34" fmla="*/ 203263 w 504648"/>
                <a:gd name="connsiteY34" fmla="*/ 635282 h 886420"/>
                <a:gd name="connsiteX35" fmla="*/ 170155 w 504648"/>
                <a:gd name="connsiteY35" fmla="*/ 625448 h 886420"/>
                <a:gd name="connsiteX36" fmla="*/ 67419 w 504648"/>
                <a:gd name="connsiteY36" fmla="*/ 558531 h 886420"/>
                <a:gd name="connsiteX37" fmla="*/ 131 w 504648"/>
                <a:gd name="connsiteY37" fmla="*/ 393643 h 886420"/>
                <a:gd name="connsiteX38" fmla="*/ 63981 w 504648"/>
                <a:gd name="connsiteY38" fmla="*/ 268626 h 886420"/>
                <a:gd name="connsiteX39" fmla="*/ 439914 w 504648"/>
                <a:gd name="connsiteY39" fmla="*/ 268626 h 886420"/>
                <a:gd name="connsiteX40" fmla="*/ 439914 w 504648"/>
                <a:gd name="connsiteY40" fmla="*/ 310739 h 886420"/>
                <a:gd name="connsiteX41" fmla="*/ 63981 w 504648"/>
                <a:gd name="connsiteY41" fmla="*/ 310739 h 886420"/>
                <a:gd name="connsiteX42" fmla="*/ 63981 w 504648"/>
                <a:gd name="connsiteY42" fmla="*/ 268626 h 886420"/>
                <a:gd name="connsiteX43" fmla="*/ 461138 w 504648"/>
                <a:gd name="connsiteY43" fmla="*/ 115155 h 886420"/>
                <a:gd name="connsiteX44" fmla="*/ 461556 w 504648"/>
                <a:gd name="connsiteY44" fmla="*/ 115540 h 886420"/>
                <a:gd name="connsiteX45" fmla="*/ 461556 w 504648"/>
                <a:gd name="connsiteY45" fmla="*/ 116098 h 886420"/>
                <a:gd name="connsiteX46" fmla="*/ 43739 w 504648"/>
                <a:gd name="connsiteY46" fmla="*/ 104825 h 886420"/>
                <a:gd name="connsiteX47" fmla="*/ 43092 w 504648"/>
                <a:gd name="connsiteY47" fmla="*/ 106095 h 886420"/>
                <a:gd name="connsiteX48" fmla="*/ 43092 w 504648"/>
                <a:gd name="connsiteY48" fmla="*/ 105369 h 886420"/>
                <a:gd name="connsiteX49" fmla="*/ 223666 w 504648"/>
                <a:gd name="connsiteY49" fmla="*/ 1731 h 886420"/>
                <a:gd name="connsiteX50" fmla="*/ 319755 w 504648"/>
                <a:gd name="connsiteY50" fmla="*/ 14122 h 886420"/>
                <a:gd name="connsiteX51" fmla="*/ 430423 w 504648"/>
                <a:gd name="connsiteY51" fmla="*/ 132986 h 886420"/>
                <a:gd name="connsiteX52" fmla="*/ 438641 w 504648"/>
                <a:gd name="connsiteY52" fmla="*/ 181327 h 886420"/>
                <a:gd name="connsiteX53" fmla="*/ 438922 w 504648"/>
                <a:gd name="connsiteY53" fmla="*/ 248922 h 886420"/>
                <a:gd name="connsiteX54" fmla="*/ 62746 w 504648"/>
                <a:gd name="connsiteY54" fmla="*/ 248922 h 886420"/>
                <a:gd name="connsiteX55" fmla="*/ 62861 w 504648"/>
                <a:gd name="connsiteY55" fmla="*/ 188342 h 886420"/>
                <a:gd name="connsiteX56" fmla="*/ 134936 w 504648"/>
                <a:gd name="connsiteY56" fmla="*/ 41199 h 886420"/>
                <a:gd name="connsiteX57" fmla="*/ 223666 w 504648"/>
                <a:gd name="connsiteY57" fmla="*/ 1731 h 8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4648" h="886420">
                  <a:moveTo>
                    <a:pt x="63816" y="330047"/>
                  </a:moveTo>
                  <a:lnTo>
                    <a:pt x="439992" y="330047"/>
                  </a:lnTo>
                  <a:lnTo>
                    <a:pt x="439877" y="390627"/>
                  </a:lnTo>
                  <a:cubicBezTo>
                    <a:pt x="439855" y="451469"/>
                    <a:pt x="415029" y="500793"/>
                    <a:pt x="367802" y="537770"/>
                  </a:cubicBezTo>
                  <a:cubicBezTo>
                    <a:pt x="311878" y="581565"/>
                    <a:pt x="248720" y="590198"/>
                    <a:pt x="182983" y="564847"/>
                  </a:cubicBezTo>
                  <a:cubicBezTo>
                    <a:pt x="127802" y="543561"/>
                    <a:pt x="90890" y="502694"/>
                    <a:pt x="72315" y="445983"/>
                  </a:cubicBezTo>
                  <a:cubicBezTo>
                    <a:pt x="67157" y="430270"/>
                    <a:pt x="64141" y="414252"/>
                    <a:pt x="64097" y="397642"/>
                  </a:cubicBezTo>
                  <a:close/>
                  <a:moveTo>
                    <a:pt x="0" y="330047"/>
                  </a:moveTo>
                  <a:lnTo>
                    <a:pt x="26871" y="330047"/>
                  </a:lnTo>
                  <a:lnTo>
                    <a:pt x="27011" y="393905"/>
                  </a:lnTo>
                  <a:cubicBezTo>
                    <a:pt x="27186" y="432783"/>
                    <a:pt x="38834" y="468449"/>
                    <a:pt x="58371" y="501624"/>
                  </a:cubicBezTo>
                  <a:cubicBezTo>
                    <a:pt x="85536" y="547757"/>
                    <a:pt x="124873" y="579533"/>
                    <a:pt x="174678" y="598524"/>
                  </a:cubicBezTo>
                  <a:cubicBezTo>
                    <a:pt x="200859" y="608511"/>
                    <a:pt x="228002" y="611986"/>
                    <a:pt x="256019" y="611920"/>
                  </a:cubicBezTo>
                  <a:cubicBezTo>
                    <a:pt x="294678" y="611811"/>
                    <a:pt x="330563" y="601824"/>
                    <a:pt x="363475" y="582527"/>
                  </a:cubicBezTo>
                  <a:cubicBezTo>
                    <a:pt x="427529" y="544960"/>
                    <a:pt x="464834" y="488686"/>
                    <a:pt x="475738" y="415213"/>
                  </a:cubicBezTo>
                  <a:cubicBezTo>
                    <a:pt x="477531" y="403084"/>
                    <a:pt x="477552" y="390627"/>
                    <a:pt x="477618" y="378323"/>
                  </a:cubicBezTo>
                  <a:lnTo>
                    <a:pt x="477677" y="330047"/>
                  </a:lnTo>
                  <a:lnTo>
                    <a:pt x="504648" y="330047"/>
                  </a:lnTo>
                  <a:lnTo>
                    <a:pt x="504630" y="383896"/>
                  </a:lnTo>
                  <a:cubicBezTo>
                    <a:pt x="504695" y="418272"/>
                    <a:pt x="498707" y="451512"/>
                    <a:pt x="485463" y="483244"/>
                  </a:cubicBezTo>
                  <a:cubicBezTo>
                    <a:pt x="474143" y="510365"/>
                    <a:pt x="458671" y="534951"/>
                    <a:pt x="438587" y="556630"/>
                  </a:cubicBezTo>
                  <a:cubicBezTo>
                    <a:pt x="416580" y="580385"/>
                    <a:pt x="391666" y="600272"/>
                    <a:pt x="362316" y="613953"/>
                  </a:cubicBezTo>
                  <a:cubicBezTo>
                    <a:pt x="348658" y="620312"/>
                    <a:pt x="334169" y="624989"/>
                    <a:pt x="319832" y="629753"/>
                  </a:cubicBezTo>
                  <a:cubicBezTo>
                    <a:pt x="314675" y="631458"/>
                    <a:pt x="312905" y="633534"/>
                    <a:pt x="312926" y="639085"/>
                  </a:cubicBezTo>
                  <a:lnTo>
                    <a:pt x="312999" y="749999"/>
                  </a:lnTo>
                  <a:lnTo>
                    <a:pt x="402251" y="749999"/>
                  </a:lnTo>
                  <a:cubicBezTo>
                    <a:pt x="419546" y="749999"/>
                    <a:pt x="433566" y="764020"/>
                    <a:pt x="433566" y="781315"/>
                  </a:cubicBezTo>
                  <a:lnTo>
                    <a:pt x="433566" y="855105"/>
                  </a:lnTo>
                  <a:cubicBezTo>
                    <a:pt x="433566" y="872400"/>
                    <a:pt x="419546" y="886420"/>
                    <a:pt x="402251" y="886420"/>
                  </a:cubicBezTo>
                  <a:lnTo>
                    <a:pt x="102106" y="886420"/>
                  </a:lnTo>
                  <a:cubicBezTo>
                    <a:pt x="84811" y="886420"/>
                    <a:pt x="70790" y="872400"/>
                    <a:pt x="70790" y="855105"/>
                  </a:cubicBezTo>
                  <a:lnTo>
                    <a:pt x="70790" y="781315"/>
                  </a:lnTo>
                  <a:cubicBezTo>
                    <a:pt x="70790" y="764020"/>
                    <a:pt x="84811" y="749999"/>
                    <a:pt x="102106" y="749999"/>
                  </a:cubicBezTo>
                  <a:lnTo>
                    <a:pt x="203263" y="749999"/>
                  </a:lnTo>
                  <a:lnTo>
                    <a:pt x="203263" y="635282"/>
                  </a:lnTo>
                  <a:cubicBezTo>
                    <a:pt x="192030" y="631960"/>
                    <a:pt x="180972" y="629076"/>
                    <a:pt x="170155" y="625448"/>
                  </a:cubicBezTo>
                  <a:cubicBezTo>
                    <a:pt x="130162" y="612008"/>
                    <a:pt x="96048" y="589476"/>
                    <a:pt x="67419" y="558531"/>
                  </a:cubicBezTo>
                  <a:cubicBezTo>
                    <a:pt x="24367" y="511982"/>
                    <a:pt x="1267" y="457085"/>
                    <a:pt x="131" y="393643"/>
                  </a:cubicBezTo>
                  <a:close/>
                  <a:moveTo>
                    <a:pt x="63981" y="268626"/>
                  </a:moveTo>
                  <a:cubicBezTo>
                    <a:pt x="189292" y="268626"/>
                    <a:pt x="314253" y="268626"/>
                    <a:pt x="439914" y="268626"/>
                  </a:cubicBezTo>
                  <a:cubicBezTo>
                    <a:pt x="439914" y="282875"/>
                    <a:pt x="439914" y="296643"/>
                    <a:pt x="439914" y="310739"/>
                  </a:cubicBezTo>
                  <a:cubicBezTo>
                    <a:pt x="314450" y="310739"/>
                    <a:pt x="189336" y="310739"/>
                    <a:pt x="63981" y="310739"/>
                  </a:cubicBezTo>
                  <a:cubicBezTo>
                    <a:pt x="63981" y="296534"/>
                    <a:pt x="63981" y="282788"/>
                    <a:pt x="63981" y="268626"/>
                  </a:cubicBezTo>
                  <a:close/>
                  <a:moveTo>
                    <a:pt x="461138" y="115155"/>
                  </a:moveTo>
                  <a:lnTo>
                    <a:pt x="461556" y="115540"/>
                  </a:lnTo>
                  <a:lnTo>
                    <a:pt x="461556" y="116098"/>
                  </a:lnTo>
                  <a:close/>
                  <a:moveTo>
                    <a:pt x="43739" y="104825"/>
                  </a:moveTo>
                  <a:lnTo>
                    <a:pt x="43092" y="106095"/>
                  </a:lnTo>
                  <a:lnTo>
                    <a:pt x="43092" y="105369"/>
                  </a:lnTo>
                  <a:close/>
                  <a:moveTo>
                    <a:pt x="223666" y="1731"/>
                  </a:moveTo>
                  <a:cubicBezTo>
                    <a:pt x="254663" y="-2733"/>
                    <a:pt x="286886" y="1446"/>
                    <a:pt x="319755" y="14122"/>
                  </a:cubicBezTo>
                  <a:cubicBezTo>
                    <a:pt x="374936" y="35408"/>
                    <a:pt x="411848" y="76275"/>
                    <a:pt x="430423" y="132986"/>
                  </a:cubicBezTo>
                  <a:cubicBezTo>
                    <a:pt x="435581" y="148699"/>
                    <a:pt x="438597" y="164717"/>
                    <a:pt x="438641" y="181327"/>
                  </a:cubicBezTo>
                  <a:lnTo>
                    <a:pt x="438922" y="248922"/>
                  </a:lnTo>
                  <a:lnTo>
                    <a:pt x="62746" y="248922"/>
                  </a:lnTo>
                  <a:lnTo>
                    <a:pt x="62861" y="188342"/>
                  </a:lnTo>
                  <a:cubicBezTo>
                    <a:pt x="62883" y="127500"/>
                    <a:pt x="87709" y="78176"/>
                    <a:pt x="134936" y="41199"/>
                  </a:cubicBezTo>
                  <a:cubicBezTo>
                    <a:pt x="162898" y="19301"/>
                    <a:pt x="192669" y="6194"/>
                    <a:pt x="223666" y="173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DE27B1E-425C-4C89-8176-32542648E6D1}"/>
                </a:ext>
              </a:extLst>
            </p:cNvPr>
            <p:cNvSpPr/>
            <p:nvPr/>
          </p:nvSpPr>
          <p:spPr>
            <a:xfrm>
              <a:off x="9839354" y="5032772"/>
              <a:ext cx="1680163" cy="252273"/>
            </a:xfrm>
            <a:custGeom>
              <a:avLst/>
              <a:gdLst/>
              <a:ahLst/>
              <a:cxnLst/>
              <a:rect l="l" t="t" r="r" b="b"/>
              <a:pathLst>
                <a:path w="1680163" h="252273">
                  <a:moveTo>
                    <a:pt x="647044" y="142312"/>
                  </a:moveTo>
                  <a:lnTo>
                    <a:pt x="647044" y="209769"/>
                  </a:lnTo>
                  <a:lnTo>
                    <a:pt x="694195" y="209769"/>
                  </a:lnTo>
                  <a:cubicBezTo>
                    <a:pt x="712550" y="209769"/>
                    <a:pt x="724195" y="209253"/>
                    <a:pt x="729128" y="208220"/>
                  </a:cubicBezTo>
                  <a:cubicBezTo>
                    <a:pt x="736699" y="206843"/>
                    <a:pt x="742866" y="203488"/>
                    <a:pt x="747627" y="198153"/>
                  </a:cubicBezTo>
                  <a:cubicBezTo>
                    <a:pt x="752387" y="192819"/>
                    <a:pt x="754768" y="185677"/>
                    <a:pt x="754768" y="176729"/>
                  </a:cubicBezTo>
                  <a:cubicBezTo>
                    <a:pt x="754768" y="169157"/>
                    <a:pt x="752933" y="162733"/>
                    <a:pt x="749261" y="157456"/>
                  </a:cubicBezTo>
                  <a:cubicBezTo>
                    <a:pt x="745590" y="152178"/>
                    <a:pt x="740284" y="148335"/>
                    <a:pt x="733344" y="145926"/>
                  </a:cubicBezTo>
                  <a:cubicBezTo>
                    <a:pt x="726403" y="143517"/>
                    <a:pt x="711346" y="142312"/>
                    <a:pt x="688172" y="142312"/>
                  </a:cubicBezTo>
                  <a:close/>
                  <a:moveTo>
                    <a:pt x="1294958" y="58852"/>
                  </a:moveTo>
                  <a:lnTo>
                    <a:pt x="1260886" y="152465"/>
                  </a:lnTo>
                  <a:lnTo>
                    <a:pt x="1329719" y="152465"/>
                  </a:lnTo>
                  <a:close/>
                  <a:moveTo>
                    <a:pt x="1504294" y="42677"/>
                  </a:moveTo>
                  <a:lnTo>
                    <a:pt x="1504294" y="106691"/>
                  </a:lnTo>
                  <a:lnTo>
                    <a:pt x="1541980" y="106691"/>
                  </a:lnTo>
                  <a:cubicBezTo>
                    <a:pt x="1566416" y="106691"/>
                    <a:pt x="1581674" y="105659"/>
                    <a:pt x="1587754" y="103594"/>
                  </a:cubicBezTo>
                  <a:cubicBezTo>
                    <a:pt x="1593835" y="101529"/>
                    <a:pt x="1598595" y="97972"/>
                    <a:pt x="1602037" y="92925"/>
                  </a:cubicBezTo>
                  <a:cubicBezTo>
                    <a:pt x="1605479" y="87877"/>
                    <a:pt x="1607200" y="81567"/>
                    <a:pt x="1607200" y="73996"/>
                  </a:cubicBezTo>
                  <a:cubicBezTo>
                    <a:pt x="1607200" y="65506"/>
                    <a:pt x="1604934" y="58652"/>
                    <a:pt x="1600402" y="53432"/>
                  </a:cubicBezTo>
                  <a:cubicBezTo>
                    <a:pt x="1595871" y="48212"/>
                    <a:pt x="1589475" y="44914"/>
                    <a:pt x="1581215" y="43537"/>
                  </a:cubicBezTo>
                  <a:cubicBezTo>
                    <a:pt x="1577085" y="42963"/>
                    <a:pt x="1564695" y="42677"/>
                    <a:pt x="1544045" y="42677"/>
                  </a:cubicBezTo>
                  <a:close/>
                  <a:moveTo>
                    <a:pt x="647044" y="41988"/>
                  </a:moveTo>
                  <a:lnTo>
                    <a:pt x="647044" y="100324"/>
                  </a:lnTo>
                  <a:lnTo>
                    <a:pt x="680428" y="100324"/>
                  </a:lnTo>
                  <a:cubicBezTo>
                    <a:pt x="700275" y="100324"/>
                    <a:pt x="712608" y="100037"/>
                    <a:pt x="717426" y="99464"/>
                  </a:cubicBezTo>
                  <a:cubicBezTo>
                    <a:pt x="726145" y="98431"/>
                    <a:pt x="733000" y="95420"/>
                    <a:pt x="737990" y="90430"/>
                  </a:cubicBezTo>
                  <a:cubicBezTo>
                    <a:pt x="742980" y="85439"/>
                    <a:pt x="745475" y="78871"/>
                    <a:pt x="745475" y="70726"/>
                  </a:cubicBezTo>
                  <a:cubicBezTo>
                    <a:pt x="745475" y="62925"/>
                    <a:pt x="743325" y="56587"/>
                    <a:pt x="739022" y="51711"/>
                  </a:cubicBezTo>
                  <a:cubicBezTo>
                    <a:pt x="734720" y="46835"/>
                    <a:pt x="728325" y="43881"/>
                    <a:pt x="719835" y="42849"/>
                  </a:cubicBezTo>
                  <a:cubicBezTo>
                    <a:pt x="714787" y="42275"/>
                    <a:pt x="700275" y="41988"/>
                    <a:pt x="676298" y="41988"/>
                  </a:cubicBezTo>
                  <a:close/>
                  <a:moveTo>
                    <a:pt x="1453358" y="0"/>
                  </a:moveTo>
                  <a:lnTo>
                    <a:pt x="1560565" y="0"/>
                  </a:lnTo>
                  <a:cubicBezTo>
                    <a:pt x="1587525" y="0"/>
                    <a:pt x="1607113" y="2266"/>
                    <a:pt x="1619331" y="6797"/>
                  </a:cubicBezTo>
                  <a:cubicBezTo>
                    <a:pt x="1631549" y="11329"/>
                    <a:pt x="1641329" y="19388"/>
                    <a:pt x="1648671" y="30975"/>
                  </a:cubicBezTo>
                  <a:cubicBezTo>
                    <a:pt x="1656014" y="42562"/>
                    <a:pt x="1659685" y="55812"/>
                    <a:pt x="1659685" y="70726"/>
                  </a:cubicBezTo>
                  <a:cubicBezTo>
                    <a:pt x="1659685" y="89655"/>
                    <a:pt x="1654121" y="105286"/>
                    <a:pt x="1642993" y="117619"/>
                  </a:cubicBezTo>
                  <a:cubicBezTo>
                    <a:pt x="1631865" y="129951"/>
                    <a:pt x="1615230" y="137724"/>
                    <a:pt x="1593089" y="140936"/>
                  </a:cubicBezTo>
                  <a:cubicBezTo>
                    <a:pt x="1604102" y="147360"/>
                    <a:pt x="1613194" y="154416"/>
                    <a:pt x="1620364" y="162102"/>
                  </a:cubicBezTo>
                  <a:cubicBezTo>
                    <a:pt x="1627534" y="169788"/>
                    <a:pt x="1637199" y="183440"/>
                    <a:pt x="1649360" y="203058"/>
                  </a:cubicBezTo>
                  <a:lnTo>
                    <a:pt x="1680163" y="252273"/>
                  </a:lnTo>
                  <a:lnTo>
                    <a:pt x="1619245" y="252273"/>
                  </a:lnTo>
                  <a:lnTo>
                    <a:pt x="1582420" y="197379"/>
                  </a:lnTo>
                  <a:cubicBezTo>
                    <a:pt x="1569341" y="177761"/>
                    <a:pt x="1560393" y="165400"/>
                    <a:pt x="1555575" y="160295"/>
                  </a:cubicBezTo>
                  <a:cubicBezTo>
                    <a:pt x="1550757" y="155190"/>
                    <a:pt x="1545651" y="151691"/>
                    <a:pt x="1540259" y="149798"/>
                  </a:cubicBezTo>
                  <a:cubicBezTo>
                    <a:pt x="1534867" y="147905"/>
                    <a:pt x="1526321" y="146959"/>
                    <a:pt x="1514619" y="146959"/>
                  </a:cubicBezTo>
                  <a:lnTo>
                    <a:pt x="1504294" y="146959"/>
                  </a:lnTo>
                  <a:lnTo>
                    <a:pt x="1504294" y="252273"/>
                  </a:lnTo>
                  <a:lnTo>
                    <a:pt x="1453358" y="252273"/>
                  </a:lnTo>
                  <a:close/>
                  <a:moveTo>
                    <a:pt x="1268630" y="0"/>
                  </a:moveTo>
                  <a:lnTo>
                    <a:pt x="1322491" y="0"/>
                  </a:lnTo>
                  <a:lnTo>
                    <a:pt x="1423504" y="252273"/>
                  </a:lnTo>
                  <a:lnTo>
                    <a:pt x="1368093" y="252273"/>
                  </a:lnTo>
                  <a:lnTo>
                    <a:pt x="1346067" y="194970"/>
                  </a:lnTo>
                  <a:lnTo>
                    <a:pt x="1245226" y="194970"/>
                  </a:lnTo>
                  <a:lnTo>
                    <a:pt x="1224404" y="252273"/>
                  </a:lnTo>
                  <a:lnTo>
                    <a:pt x="1170371" y="252273"/>
                  </a:lnTo>
                  <a:close/>
                  <a:moveTo>
                    <a:pt x="939352" y="0"/>
                  </a:moveTo>
                  <a:lnTo>
                    <a:pt x="988912" y="0"/>
                  </a:lnTo>
                  <a:lnTo>
                    <a:pt x="1092161" y="168469"/>
                  </a:lnTo>
                  <a:lnTo>
                    <a:pt x="1092161" y="0"/>
                  </a:lnTo>
                  <a:lnTo>
                    <a:pt x="1139484" y="0"/>
                  </a:lnTo>
                  <a:lnTo>
                    <a:pt x="1139484" y="252273"/>
                  </a:lnTo>
                  <a:lnTo>
                    <a:pt x="1088375" y="252273"/>
                  </a:lnTo>
                  <a:lnTo>
                    <a:pt x="986675" y="87762"/>
                  </a:lnTo>
                  <a:lnTo>
                    <a:pt x="986675" y="252273"/>
                  </a:lnTo>
                  <a:lnTo>
                    <a:pt x="939352" y="252273"/>
                  </a:lnTo>
                  <a:close/>
                  <a:moveTo>
                    <a:pt x="851562" y="0"/>
                  </a:moveTo>
                  <a:lnTo>
                    <a:pt x="902499" y="0"/>
                  </a:lnTo>
                  <a:lnTo>
                    <a:pt x="902499" y="252273"/>
                  </a:lnTo>
                  <a:lnTo>
                    <a:pt x="851562" y="252273"/>
                  </a:lnTo>
                  <a:close/>
                  <a:moveTo>
                    <a:pt x="596108" y="0"/>
                  </a:moveTo>
                  <a:lnTo>
                    <a:pt x="696948" y="0"/>
                  </a:lnTo>
                  <a:cubicBezTo>
                    <a:pt x="716910" y="0"/>
                    <a:pt x="731795" y="832"/>
                    <a:pt x="741604" y="2495"/>
                  </a:cubicBezTo>
                  <a:cubicBezTo>
                    <a:pt x="751412" y="4159"/>
                    <a:pt x="760189" y="7629"/>
                    <a:pt x="767932" y="12906"/>
                  </a:cubicBezTo>
                  <a:cubicBezTo>
                    <a:pt x="775676" y="18184"/>
                    <a:pt x="782129" y="25210"/>
                    <a:pt x="787292" y="33986"/>
                  </a:cubicBezTo>
                  <a:cubicBezTo>
                    <a:pt x="792454" y="42763"/>
                    <a:pt x="795035" y="52600"/>
                    <a:pt x="795035" y="63499"/>
                  </a:cubicBezTo>
                  <a:cubicBezTo>
                    <a:pt x="795035" y="75315"/>
                    <a:pt x="791852" y="86156"/>
                    <a:pt x="785485" y="96022"/>
                  </a:cubicBezTo>
                  <a:cubicBezTo>
                    <a:pt x="779118" y="105888"/>
                    <a:pt x="770485" y="113288"/>
                    <a:pt x="759586" y="118221"/>
                  </a:cubicBezTo>
                  <a:cubicBezTo>
                    <a:pt x="774959" y="122695"/>
                    <a:pt x="786775" y="130324"/>
                    <a:pt x="795035" y="141108"/>
                  </a:cubicBezTo>
                  <a:cubicBezTo>
                    <a:pt x="803295" y="151892"/>
                    <a:pt x="807425" y="164568"/>
                    <a:pt x="807425" y="179138"/>
                  </a:cubicBezTo>
                  <a:cubicBezTo>
                    <a:pt x="807425" y="190610"/>
                    <a:pt x="804758" y="201767"/>
                    <a:pt x="799423" y="212608"/>
                  </a:cubicBezTo>
                  <a:cubicBezTo>
                    <a:pt x="794089" y="223449"/>
                    <a:pt x="786804" y="232111"/>
                    <a:pt x="777569" y="238593"/>
                  </a:cubicBezTo>
                  <a:cubicBezTo>
                    <a:pt x="768334" y="245074"/>
                    <a:pt x="756948" y="249061"/>
                    <a:pt x="743411" y="250552"/>
                  </a:cubicBezTo>
                  <a:cubicBezTo>
                    <a:pt x="734921" y="251470"/>
                    <a:pt x="714443" y="252044"/>
                    <a:pt x="681977" y="252273"/>
                  </a:cubicBezTo>
                  <a:lnTo>
                    <a:pt x="596108" y="252273"/>
                  </a:lnTo>
                  <a:close/>
                  <a:moveTo>
                    <a:pt x="357811" y="0"/>
                  </a:moveTo>
                  <a:lnTo>
                    <a:pt x="544865" y="0"/>
                  </a:lnTo>
                  <a:lnTo>
                    <a:pt x="544865" y="42677"/>
                  </a:lnTo>
                  <a:lnTo>
                    <a:pt x="408747" y="42677"/>
                  </a:lnTo>
                  <a:lnTo>
                    <a:pt x="408747" y="98603"/>
                  </a:lnTo>
                  <a:lnTo>
                    <a:pt x="535400" y="98603"/>
                  </a:lnTo>
                  <a:lnTo>
                    <a:pt x="535400" y="141108"/>
                  </a:lnTo>
                  <a:lnTo>
                    <a:pt x="408747" y="141108"/>
                  </a:lnTo>
                  <a:lnTo>
                    <a:pt x="408747" y="209769"/>
                  </a:lnTo>
                  <a:lnTo>
                    <a:pt x="549683" y="209769"/>
                  </a:lnTo>
                  <a:lnTo>
                    <a:pt x="549683" y="252273"/>
                  </a:lnTo>
                  <a:lnTo>
                    <a:pt x="357811" y="252273"/>
                  </a:lnTo>
                  <a:close/>
                  <a:moveTo>
                    <a:pt x="0" y="0"/>
                  </a:moveTo>
                  <a:lnTo>
                    <a:pt x="52141" y="0"/>
                  </a:lnTo>
                  <a:lnTo>
                    <a:pt x="90171" y="173287"/>
                  </a:lnTo>
                  <a:lnTo>
                    <a:pt x="136289" y="0"/>
                  </a:lnTo>
                  <a:lnTo>
                    <a:pt x="196863" y="0"/>
                  </a:lnTo>
                  <a:lnTo>
                    <a:pt x="241088" y="176213"/>
                  </a:lnTo>
                  <a:lnTo>
                    <a:pt x="279806" y="0"/>
                  </a:lnTo>
                  <a:lnTo>
                    <a:pt x="331087" y="0"/>
                  </a:lnTo>
                  <a:lnTo>
                    <a:pt x="269826" y="252273"/>
                  </a:lnTo>
                  <a:lnTo>
                    <a:pt x="215792" y="252273"/>
                  </a:lnTo>
                  <a:lnTo>
                    <a:pt x="165543" y="63671"/>
                  </a:lnTo>
                  <a:lnTo>
                    <a:pt x="115467" y="252273"/>
                  </a:lnTo>
                  <a:lnTo>
                    <a:pt x="60229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9FD5FB4D-B5CF-4E8C-B21D-7A5CA13DB9A1}"/>
                </a:ext>
              </a:extLst>
            </p:cNvPr>
            <p:cNvSpPr/>
            <p:nvPr/>
          </p:nvSpPr>
          <p:spPr>
            <a:xfrm>
              <a:off x="10221565" y="4449302"/>
              <a:ext cx="1228205" cy="327273"/>
            </a:xfrm>
            <a:custGeom>
              <a:avLst/>
              <a:gdLst/>
              <a:ahLst/>
              <a:cxnLst/>
              <a:rect l="l" t="t" r="r" b="b"/>
              <a:pathLst>
                <a:path w="1228205" h="327273">
                  <a:moveTo>
                    <a:pt x="952277" y="0"/>
                  </a:moveTo>
                  <a:lnTo>
                    <a:pt x="1223293" y="0"/>
                  </a:lnTo>
                  <a:lnTo>
                    <a:pt x="1223293" y="69874"/>
                  </a:lnTo>
                  <a:lnTo>
                    <a:pt x="1053629" y="69874"/>
                  </a:lnTo>
                  <a:lnTo>
                    <a:pt x="1053629" y="121890"/>
                  </a:lnTo>
                  <a:lnTo>
                    <a:pt x="1211015" y="121890"/>
                  </a:lnTo>
                  <a:lnTo>
                    <a:pt x="1211015" y="188639"/>
                  </a:lnTo>
                  <a:lnTo>
                    <a:pt x="1053629" y="188639"/>
                  </a:lnTo>
                  <a:lnTo>
                    <a:pt x="1053629" y="253156"/>
                  </a:lnTo>
                  <a:lnTo>
                    <a:pt x="1228205" y="253156"/>
                  </a:lnTo>
                  <a:lnTo>
                    <a:pt x="1228205" y="327273"/>
                  </a:lnTo>
                  <a:lnTo>
                    <a:pt x="952277" y="327273"/>
                  </a:lnTo>
                  <a:close/>
                  <a:moveTo>
                    <a:pt x="529829" y="0"/>
                  </a:moveTo>
                  <a:lnTo>
                    <a:pt x="635544" y="0"/>
                  </a:lnTo>
                  <a:lnTo>
                    <a:pt x="709204" y="235520"/>
                  </a:lnTo>
                  <a:lnTo>
                    <a:pt x="781921" y="0"/>
                  </a:lnTo>
                  <a:lnTo>
                    <a:pt x="884560" y="0"/>
                  </a:lnTo>
                  <a:lnTo>
                    <a:pt x="763040" y="327273"/>
                  </a:lnTo>
                  <a:lnTo>
                    <a:pt x="653428" y="327273"/>
                  </a:lnTo>
                  <a:close/>
                  <a:moveTo>
                    <a:pt x="346919" y="0"/>
                  </a:moveTo>
                  <a:lnTo>
                    <a:pt x="448271" y="0"/>
                  </a:lnTo>
                  <a:lnTo>
                    <a:pt x="448271" y="327273"/>
                  </a:lnTo>
                  <a:lnTo>
                    <a:pt x="346919" y="327273"/>
                  </a:lnTo>
                  <a:close/>
                  <a:moveTo>
                    <a:pt x="0" y="0"/>
                  </a:moveTo>
                  <a:lnTo>
                    <a:pt x="101129" y="0"/>
                  </a:lnTo>
                  <a:lnTo>
                    <a:pt x="101129" y="246682"/>
                  </a:lnTo>
                  <a:lnTo>
                    <a:pt x="258961" y="246682"/>
                  </a:lnTo>
                  <a:lnTo>
                    <a:pt x="258961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10DFB3A-CB72-4BCF-8BAE-D9F1FBDF29AD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999060-6AC0-4368-A775-66310F0E3D54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700B98-B50A-4FEA-8BD0-1E05065BEDF8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654A91-0244-420C-A607-F4221C27FC2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36">
            <a:extLst>
              <a:ext uri="{FF2B5EF4-FFF2-40B4-BE49-F238E27FC236}">
                <a16:creationId xmlns:a16="http://schemas.microsoft.com/office/drawing/2014/main" id="{5A2BDD86-C801-4872-80CE-87EA3636CF0D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3C8DB1C6-8373-45BE-93F9-AAFAC8C678E1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BCC002AA-CB8B-4B4F-89AF-B5E868BEC9E1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49435ECB-2572-4A0B-8693-89272B11DE93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C5D7AA-7006-41EE-8082-D437F08CEC4E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F95B1E-2151-41EB-8F44-49A1458786B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id="{46EC1FB3-8C1E-4FB9-BE84-DD78C40BF4FB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Block Arc 10">
            <a:extLst>
              <a:ext uri="{FF2B5EF4-FFF2-40B4-BE49-F238E27FC236}">
                <a16:creationId xmlns:a16="http://schemas.microsoft.com/office/drawing/2014/main" id="{3E33E4B2-5FAA-42B2-858A-EB749DADEBDB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08B923-46B0-4E77-91E3-4068A622DD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5448850-B5BD-4023-BE0F-671C307AE9D0}"/>
              </a:ext>
            </a:extLst>
          </p:cNvPr>
          <p:cNvCxnSpPr/>
          <p:nvPr/>
        </p:nvCxnSpPr>
        <p:spPr bwMode="auto">
          <a:xfrm>
            <a:off x="732922" y="255920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B9C434F-E7CC-470A-B0D5-595AD7415B3D}"/>
              </a:ext>
            </a:extLst>
          </p:cNvPr>
          <p:cNvCxnSpPr/>
          <p:nvPr/>
        </p:nvCxnSpPr>
        <p:spPr bwMode="auto">
          <a:xfrm>
            <a:off x="732922" y="2254395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F02E43-BB92-460A-87B3-14FFE01C6B03}"/>
              </a:ext>
            </a:extLst>
          </p:cNvPr>
          <p:cNvSpPr txBox="1"/>
          <p:nvPr/>
        </p:nvSpPr>
        <p:spPr>
          <a:xfrm>
            <a:off x="732923" y="2256423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6E5EE107-AC10-4E37-8CDA-8752C5FC62B6}"/>
              </a:ext>
            </a:extLst>
          </p:cNvPr>
          <p:cNvGrpSpPr/>
          <p:nvPr/>
        </p:nvGrpSpPr>
        <p:grpSpPr>
          <a:xfrm>
            <a:off x="709011" y="2832304"/>
            <a:ext cx="3670878" cy="1426542"/>
            <a:chOff x="709011" y="2832304"/>
            <a:chExt cx="3670878" cy="1426542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DAFB2DBD-229D-428D-AD7D-B460498408D3}"/>
                </a:ext>
              </a:extLst>
            </p:cNvPr>
            <p:cNvGrpSpPr/>
            <p:nvPr/>
          </p:nvGrpSpPr>
          <p:grpSpPr>
            <a:xfrm>
              <a:off x="711757" y="2832304"/>
              <a:ext cx="3668132" cy="686298"/>
              <a:chOff x="1013692" y="2833009"/>
              <a:chExt cx="3668132" cy="6862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A3A89-9F13-45B2-BD73-C0CC2C0A306B}"/>
                  </a:ext>
                </a:extLst>
              </p:cNvPr>
              <p:cNvSpPr txBox="1"/>
              <p:nvPr/>
            </p:nvSpPr>
            <p:spPr>
              <a:xfrm>
                <a:off x="1034858" y="2833009"/>
                <a:ext cx="1034257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순서도: 처리 10">
                <a:extLst>
                  <a:ext uri="{FF2B5EF4-FFF2-40B4-BE49-F238E27FC236}">
                    <a16:creationId xmlns:a16="http://schemas.microsoft.com/office/drawing/2014/main" id="{3C7A0476-325C-447F-9813-581348E4BA61}"/>
                  </a:ext>
                </a:extLst>
              </p:cNvPr>
              <p:cNvSpPr/>
              <p:nvPr/>
            </p:nvSpPr>
            <p:spPr>
              <a:xfrm>
                <a:off x="1013692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순서도: 처리 11">
                <a:extLst>
                  <a:ext uri="{FF2B5EF4-FFF2-40B4-BE49-F238E27FC236}">
                    <a16:creationId xmlns:a16="http://schemas.microsoft.com/office/drawing/2014/main" id="{E2A4CD72-6351-4644-8A08-131658C2B6F4}"/>
                  </a:ext>
                </a:extLst>
              </p:cNvPr>
              <p:cNvSpPr/>
              <p:nvPr/>
            </p:nvSpPr>
            <p:spPr>
              <a:xfrm>
                <a:off x="1165261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순서도: 처리 12">
                <a:extLst>
                  <a:ext uri="{FF2B5EF4-FFF2-40B4-BE49-F238E27FC236}">
                    <a16:creationId xmlns:a16="http://schemas.microsoft.com/office/drawing/2014/main" id="{8C4B3DC3-3C92-4F78-B226-00F1F77D2AC9}"/>
                  </a:ext>
                </a:extLst>
              </p:cNvPr>
              <p:cNvSpPr/>
              <p:nvPr/>
            </p:nvSpPr>
            <p:spPr>
              <a:xfrm>
                <a:off x="1316830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순서도: 처리 13">
                <a:extLst>
                  <a:ext uri="{FF2B5EF4-FFF2-40B4-BE49-F238E27FC236}">
                    <a16:creationId xmlns:a16="http://schemas.microsoft.com/office/drawing/2014/main" id="{CD8D0450-25B0-4EE7-91F5-A90CF5845692}"/>
                  </a:ext>
                </a:extLst>
              </p:cNvPr>
              <p:cNvSpPr/>
              <p:nvPr/>
            </p:nvSpPr>
            <p:spPr>
              <a:xfrm>
                <a:off x="1468399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순서도: 처리 14">
                <a:extLst>
                  <a:ext uri="{FF2B5EF4-FFF2-40B4-BE49-F238E27FC236}">
                    <a16:creationId xmlns:a16="http://schemas.microsoft.com/office/drawing/2014/main" id="{5AFFCC5C-B088-4B2C-A190-A1F0C738C072}"/>
                  </a:ext>
                </a:extLst>
              </p:cNvPr>
              <p:cNvSpPr/>
              <p:nvPr/>
            </p:nvSpPr>
            <p:spPr>
              <a:xfrm>
                <a:off x="1619968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순서도: 처리 15">
                <a:extLst>
                  <a:ext uri="{FF2B5EF4-FFF2-40B4-BE49-F238E27FC236}">
                    <a16:creationId xmlns:a16="http://schemas.microsoft.com/office/drawing/2014/main" id="{7FFC9DC1-3FB1-44F4-86DC-447EEDE4E94B}"/>
                  </a:ext>
                </a:extLst>
              </p:cNvPr>
              <p:cNvSpPr/>
              <p:nvPr/>
            </p:nvSpPr>
            <p:spPr>
              <a:xfrm>
                <a:off x="1771537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순서도: 처리 16">
                <a:extLst>
                  <a:ext uri="{FF2B5EF4-FFF2-40B4-BE49-F238E27FC236}">
                    <a16:creationId xmlns:a16="http://schemas.microsoft.com/office/drawing/2014/main" id="{5A91E92D-637B-42DC-B91B-4FE5FE7A1E9D}"/>
                  </a:ext>
                </a:extLst>
              </p:cNvPr>
              <p:cNvSpPr/>
              <p:nvPr/>
            </p:nvSpPr>
            <p:spPr>
              <a:xfrm>
                <a:off x="1923106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순서도: 처리 17">
                <a:extLst>
                  <a:ext uri="{FF2B5EF4-FFF2-40B4-BE49-F238E27FC236}">
                    <a16:creationId xmlns:a16="http://schemas.microsoft.com/office/drawing/2014/main" id="{AE181C17-74E1-42BF-B36F-77B3F3300034}"/>
                  </a:ext>
                </a:extLst>
              </p:cNvPr>
              <p:cNvSpPr/>
              <p:nvPr/>
            </p:nvSpPr>
            <p:spPr>
              <a:xfrm>
                <a:off x="2074675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순서도: 처리 18">
                <a:extLst>
                  <a:ext uri="{FF2B5EF4-FFF2-40B4-BE49-F238E27FC236}">
                    <a16:creationId xmlns:a16="http://schemas.microsoft.com/office/drawing/2014/main" id="{0331F00F-6040-4D12-9274-0C7A299E161A}"/>
                  </a:ext>
                </a:extLst>
              </p:cNvPr>
              <p:cNvSpPr/>
              <p:nvPr/>
            </p:nvSpPr>
            <p:spPr>
              <a:xfrm>
                <a:off x="2226244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순서도: 처리 19">
                <a:extLst>
                  <a:ext uri="{FF2B5EF4-FFF2-40B4-BE49-F238E27FC236}">
                    <a16:creationId xmlns:a16="http://schemas.microsoft.com/office/drawing/2014/main" id="{7CAD5846-7ACF-40D3-85B7-E3E8B0FBA3FF}"/>
                  </a:ext>
                </a:extLst>
              </p:cNvPr>
              <p:cNvSpPr/>
              <p:nvPr/>
            </p:nvSpPr>
            <p:spPr>
              <a:xfrm>
                <a:off x="2377813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순서도: 처리 20">
                <a:extLst>
                  <a:ext uri="{FF2B5EF4-FFF2-40B4-BE49-F238E27FC236}">
                    <a16:creationId xmlns:a16="http://schemas.microsoft.com/office/drawing/2014/main" id="{4F68DA5B-C65A-4885-87DC-8D2417F96A81}"/>
                  </a:ext>
                </a:extLst>
              </p:cNvPr>
              <p:cNvSpPr/>
              <p:nvPr/>
            </p:nvSpPr>
            <p:spPr>
              <a:xfrm>
                <a:off x="2529382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순서도: 처리 21">
                <a:extLst>
                  <a:ext uri="{FF2B5EF4-FFF2-40B4-BE49-F238E27FC236}">
                    <a16:creationId xmlns:a16="http://schemas.microsoft.com/office/drawing/2014/main" id="{E12DDC9E-0063-4AAF-B1F7-7658882E937E}"/>
                  </a:ext>
                </a:extLst>
              </p:cNvPr>
              <p:cNvSpPr/>
              <p:nvPr/>
            </p:nvSpPr>
            <p:spPr>
              <a:xfrm>
                <a:off x="2680951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순서도: 처리 22">
                <a:extLst>
                  <a:ext uri="{FF2B5EF4-FFF2-40B4-BE49-F238E27FC236}">
                    <a16:creationId xmlns:a16="http://schemas.microsoft.com/office/drawing/2014/main" id="{363CF49C-E2D6-4DCB-8CB2-556BC3AC15DE}"/>
                  </a:ext>
                </a:extLst>
              </p:cNvPr>
              <p:cNvSpPr/>
              <p:nvPr/>
            </p:nvSpPr>
            <p:spPr>
              <a:xfrm>
                <a:off x="2832520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순서도: 처리 23">
                <a:extLst>
                  <a:ext uri="{FF2B5EF4-FFF2-40B4-BE49-F238E27FC236}">
                    <a16:creationId xmlns:a16="http://schemas.microsoft.com/office/drawing/2014/main" id="{2EFDD82F-80D9-431B-9287-9D544AE0A8E2}"/>
                  </a:ext>
                </a:extLst>
              </p:cNvPr>
              <p:cNvSpPr/>
              <p:nvPr/>
            </p:nvSpPr>
            <p:spPr>
              <a:xfrm>
                <a:off x="2984089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순서도: 처리 24">
                <a:extLst>
                  <a:ext uri="{FF2B5EF4-FFF2-40B4-BE49-F238E27FC236}">
                    <a16:creationId xmlns:a16="http://schemas.microsoft.com/office/drawing/2014/main" id="{8DFB9313-69D0-4EB6-AF5B-E03945795FDD}"/>
                  </a:ext>
                </a:extLst>
              </p:cNvPr>
              <p:cNvSpPr/>
              <p:nvPr/>
            </p:nvSpPr>
            <p:spPr>
              <a:xfrm>
                <a:off x="3135658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순서도: 처리 25">
                <a:extLst>
                  <a:ext uri="{FF2B5EF4-FFF2-40B4-BE49-F238E27FC236}">
                    <a16:creationId xmlns:a16="http://schemas.microsoft.com/office/drawing/2014/main" id="{4371D2BC-9A7A-4680-868C-517AA0BA8B97}"/>
                  </a:ext>
                </a:extLst>
              </p:cNvPr>
              <p:cNvSpPr/>
              <p:nvPr/>
            </p:nvSpPr>
            <p:spPr>
              <a:xfrm>
                <a:off x="3287227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순서도: 처리 26">
                <a:extLst>
                  <a:ext uri="{FF2B5EF4-FFF2-40B4-BE49-F238E27FC236}">
                    <a16:creationId xmlns:a16="http://schemas.microsoft.com/office/drawing/2014/main" id="{CA9445C5-21C6-4F80-89F4-3D82ECC5863D}"/>
                  </a:ext>
                </a:extLst>
              </p:cNvPr>
              <p:cNvSpPr/>
              <p:nvPr/>
            </p:nvSpPr>
            <p:spPr>
              <a:xfrm>
                <a:off x="3438796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순서도: 처리 27">
                <a:extLst>
                  <a:ext uri="{FF2B5EF4-FFF2-40B4-BE49-F238E27FC236}">
                    <a16:creationId xmlns:a16="http://schemas.microsoft.com/office/drawing/2014/main" id="{5E4807E7-6632-42FB-A116-C81C68C4D733}"/>
                  </a:ext>
                </a:extLst>
              </p:cNvPr>
              <p:cNvSpPr/>
              <p:nvPr/>
            </p:nvSpPr>
            <p:spPr>
              <a:xfrm>
                <a:off x="3590365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순서도: 처리 28">
                <a:extLst>
                  <a:ext uri="{FF2B5EF4-FFF2-40B4-BE49-F238E27FC236}">
                    <a16:creationId xmlns:a16="http://schemas.microsoft.com/office/drawing/2014/main" id="{1602531D-C97A-4EB9-81BD-9CD619BA56F1}"/>
                  </a:ext>
                </a:extLst>
              </p:cNvPr>
              <p:cNvSpPr/>
              <p:nvPr/>
            </p:nvSpPr>
            <p:spPr>
              <a:xfrm>
                <a:off x="3741934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순서도: 처리 29">
                <a:extLst>
                  <a:ext uri="{FF2B5EF4-FFF2-40B4-BE49-F238E27FC236}">
                    <a16:creationId xmlns:a16="http://schemas.microsoft.com/office/drawing/2014/main" id="{62C7C550-30E3-4182-AECC-E29DD926E15B}"/>
                  </a:ext>
                </a:extLst>
              </p:cNvPr>
              <p:cNvSpPr/>
              <p:nvPr/>
            </p:nvSpPr>
            <p:spPr>
              <a:xfrm>
                <a:off x="3893502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AD88F1-6D07-4688-8AFC-0E57247326D0}"/>
                  </a:ext>
                </a:extLst>
              </p:cNvPr>
              <p:cNvSpPr txBox="1"/>
              <p:nvPr/>
            </p:nvSpPr>
            <p:spPr>
              <a:xfrm>
                <a:off x="4073965" y="3057642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3"/>
                    </a:solidFill>
                  </a:rPr>
                  <a:t>50</a:t>
                </a:r>
                <a:r>
                  <a:rPr lang="en-US" altLang="ko-KR" b="1" dirty="0">
                    <a:solidFill>
                      <a:schemeClr val="accent3"/>
                    </a:solidFill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2945E307-EADB-4732-993E-5DF54EA4EBDD}"/>
                </a:ext>
              </a:extLst>
            </p:cNvPr>
            <p:cNvGrpSpPr/>
            <p:nvPr/>
          </p:nvGrpSpPr>
          <p:grpSpPr>
            <a:xfrm>
              <a:off x="709011" y="3572548"/>
              <a:ext cx="3668132" cy="686298"/>
              <a:chOff x="709011" y="3572548"/>
              <a:chExt cx="3668132" cy="68629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41D1D9-F83B-4F9E-B352-83E146A6BCD7}"/>
                  </a:ext>
                </a:extLst>
              </p:cNvPr>
              <p:cNvSpPr txBox="1"/>
              <p:nvPr/>
            </p:nvSpPr>
            <p:spPr>
              <a:xfrm>
                <a:off x="732923" y="3572548"/>
                <a:ext cx="1034257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순서도: 처리 32">
                <a:extLst>
                  <a:ext uri="{FF2B5EF4-FFF2-40B4-BE49-F238E27FC236}">
                    <a16:creationId xmlns:a16="http://schemas.microsoft.com/office/drawing/2014/main" id="{733B7DE0-439C-41F7-83C4-E59115EF138C}"/>
                  </a:ext>
                </a:extLst>
              </p:cNvPr>
              <p:cNvSpPr/>
              <p:nvPr/>
            </p:nvSpPr>
            <p:spPr>
              <a:xfrm>
                <a:off x="709011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순서도: 처리 33">
                <a:extLst>
                  <a:ext uri="{FF2B5EF4-FFF2-40B4-BE49-F238E27FC236}">
                    <a16:creationId xmlns:a16="http://schemas.microsoft.com/office/drawing/2014/main" id="{47FA011E-3D80-4D47-8D90-ECCF8EA1BC4B}"/>
                  </a:ext>
                </a:extLst>
              </p:cNvPr>
              <p:cNvSpPr/>
              <p:nvPr/>
            </p:nvSpPr>
            <p:spPr>
              <a:xfrm>
                <a:off x="860580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순서도: 처리 34">
                <a:extLst>
                  <a:ext uri="{FF2B5EF4-FFF2-40B4-BE49-F238E27FC236}">
                    <a16:creationId xmlns:a16="http://schemas.microsoft.com/office/drawing/2014/main" id="{43A581A0-4D97-4ACD-9606-BADFA8A88319}"/>
                  </a:ext>
                </a:extLst>
              </p:cNvPr>
              <p:cNvSpPr/>
              <p:nvPr/>
            </p:nvSpPr>
            <p:spPr>
              <a:xfrm>
                <a:off x="1012149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순서도: 처리 35">
                <a:extLst>
                  <a:ext uri="{FF2B5EF4-FFF2-40B4-BE49-F238E27FC236}">
                    <a16:creationId xmlns:a16="http://schemas.microsoft.com/office/drawing/2014/main" id="{54472788-55F5-4E10-A695-EAF526483893}"/>
                  </a:ext>
                </a:extLst>
              </p:cNvPr>
              <p:cNvSpPr/>
              <p:nvPr/>
            </p:nvSpPr>
            <p:spPr>
              <a:xfrm>
                <a:off x="1163718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순서도: 처리 36">
                <a:extLst>
                  <a:ext uri="{FF2B5EF4-FFF2-40B4-BE49-F238E27FC236}">
                    <a16:creationId xmlns:a16="http://schemas.microsoft.com/office/drawing/2014/main" id="{F8F08A31-B6EA-491C-8033-9177F4DB82AD}"/>
                  </a:ext>
                </a:extLst>
              </p:cNvPr>
              <p:cNvSpPr/>
              <p:nvPr/>
            </p:nvSpPr>
            <p:spPr>
              <a:xfrm>
                <a:off x="1315287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순서도: 처리 37">
                <a:extLst>
                  <a:ext uri="{FF2B5EF4-FFF2-40B4-BE49-F238E27FC236}">
                    <a16:creationId xmlns:a16="http://schemas.microsoft.com/office/drawing/2014/main" id="{F64CFA4F-7B77-4F6B-A739-0DA7FB99DC60}"/>
                  </a:ext>
                </a:extLst>
              </p:cNvPr>
              <p:cNvSpPr/>
              <p:nvPr/>
            </p:nvSpPr>
            <p:spPr>
              <a:xfrm>
                <a:off x="1466856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순서도: 처리 38">
                <a:extLst>
                  <a:ext uri="{FF2B5EF4-FFF2-40B4-BE49-F238E27FC236}">
                    <a16:creationId xmlns:a16="http://schemas.microsoft.com/office/drawing/2014/main" id="{2059C58A-1E0A-4A5D-BCA5-EF3219F24A9E}"/>
                  </a:ext>
                </a:extLst>
              </p:cNvPr>
              <p:cNvSpPr/>
              <p:nvPr/>
            </p:nvSpPr>
            <p:spPr>
              <a:xfrm>
                <a:off x="1618425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순서도: 처리 39">
                <a:extLst>
                  <a:ext uri="{FF2B5EF4-FFF2-40B4-BE49-F238E27FC236}">
                    <a16:creationId xmlns:a16="http://schemas.microsoft.com/office/drawing/2014/main" id="{72D590DA-3AA9-41D5-B597-8092689903A9}"/>
                  </a:ext>
                </a:extLst>
              </p:cNvPr>
              <p:cNvSpPr/>
              <p:nvPr/>
            </p:nvSpPr>
            <p:spPr>
              <a:xfrm>
                <a:off x="1769994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순서도: 처리 40">
                <a:extLst>
                  <a:ext uri="{FF2B5EF4-FFF2-40B4-BE49-F238E27FC236}">
                    <a16:creationId xmlns:a16="http://schemas.microsoft.com/office/drawing/2014/main" id="{791DE032-E882-4838-8DEE-3A4C948AF7C3}"/>
                  </a:ext>
                </a:extLst>
              </p:cNvPr>
              <p:cNvSpPr/>
              <p:nvPr/>
            </p:nvSpPr>
            <p:spPr>
              <a:xfrm>
                <a:off x="1921563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순서도: 처리 41">
                <a:extLst>
                  <a:ext uri="{FF2B5EF4-FFF2-40B4-BE49-F238E27FC236}">
                    <a16:creationId xmlns:a16="http://schemas.microsoft.com/office/drawing/2014/main" id="{7466B90B-6291-4438-B596-7553DC5BA5B8}"/>
                  </a:ext>
                </a:extLst>
              </p:cNvPr>
              <p:cNvSpPr/>
              <p:nvPr/>
            </p:nvSpPr>
            <p:spPr>
              <a:xfrm>
                <a:off x="2073132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순서도: 처리 42">
                <a:extLst>
                  <a:ext uri="{FF2B5EF4-FFF2-40B4-BE49-F238E27FC236}">
                    <a16:creationId xmlns:a16="http://schemas.microsoft.com/office/drawing/2014/main" id="{D379C0C9-10E3-4A59-8467-CD4EDAF4FFC0}"/>
                  </a:ext>
                </a:extLst>
              </p:cNvPr>
              <p:cNvSpPr/>
              <p:nvPr/>
            </p:nvSpPr>
            <p:spPr>
              <a:xfrm>
                <a:off x="2224701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순서도: 처리 43">
                <a:extLst>
                  <a:ext uri="{FF2B5EF4-FFF2-40B4-BE49-F238E27FC236}">
                    <a16:creationId xmlns:a16="http://schemas.microsoft.com/office/drawing/2014/main" id="{053081CA-820C-45ED-A3EF-9639C13C694C}"/>
                  </a:ext>
                </a:extLst>
              </p:cNvPr>
              <p:cNvSpPr/>
              <p:nvPr/>
            </p:nvSpPr>
            <p:spPr>
              <a:xfrm>
                <a:off x="2376270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순서도: 처리 44">
                <a:extLst>
                  <a:ext uri="{FF2B5EF4-FFF2-40B4-BE49-F238E27FC236}">
                    <a16:creationId xmlns:a16="http://schemas.microsoft.com/office/drawing/2014/main" id="{E9817736-FEF7-463C-A992-608542B61DDE}"/>
                  </a:ext>
                </a:extLst>
              </p:cNvPr>
              <p:cNvSpPr/>
              <p:nvPr/>
            </p:nvSpPr>
            <p:spPr>
              <a:xfrm>
                <a:off x="2527839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순서도: 처리 45">
                <a:extLst>
                  <a:ext uri="{FF2B5EF4-FFF2-40B4-BE49-F238E27FC236}">
                    <a16:creationId xmlns:a16="http://schemas.microsoft.com/office/drawing/2014/main" id="{41BE2AA0-C4B1-4E72-B22A-720D1D96797B}"/>
                  </a:ext>
                </a:extLst>
              </p:cNvPr>
              <p:cNvSpPr/>
              <p:nvPr/>
            </p:nvSpPr>
            <p:spPr>
              <a:xfrm>
                <a:off x="2679408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순서도: 처리 46">
                <a:extLst>
                  <a:ext uri="{FF2B5EF4-FFF2-40B4-BE49-F238E27FC236}">
                    <a16:creationId xmlns:a16="http://schemas.microsoft.com/office/drawing/2014/main" id="{BD2F0592-B690-4E7C-9326-F412B7047572}"/>
                  </a:ext>
                </a:extLst>
              </p:cNvPr>
              <p:cNvSpPr/>
              <p:nvPr/>
            </p:nvSpPr>
            <p:spPr>
              <a:xfrm>
                <a:off x="2830977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순서도: 처리 47">
                <a:extLst>
                  <a:ext uri="{FF2B5EF4-FFF2-40B4-BE49-F238E27FC236}">
                    <a16:creationId xmlns:a16="http://schemas.microsoft.com/office/drawing/2014/main" id="{7D4B0EE9-5195-453E-B0B5-E3984B8B005B}"/>
                  </a:ext>
                </a:extLst>
              </p:cNvPr>
              <p:cNvSpPr/>
              <p:nvPr/>
            </p:nvSpPr>
            <p:spPr>
              <a:xfrm>
                <a:off x="2982546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순서도: 처리 48">
                <a:extLst>
                  <a:ext uri="{FF2B5EF4-FFF2-40B4-BE49-F238E27FC236}">
                    <a16:creationId xmlns:a16="http://schemas.microsoft.com/office/drawing/2014/main" id="{216D017D-C732-4207-AC85-1877FB8DD580}"/>
                  </a:ext>
                </a:extLst>
              </p:cNvPr>
              <p:cNvSpPr/>
              <p:nvPr/>
            </p:nvSpPr>
            <p:spPr>
              <a:xfrm>
                <a:off x="3134115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순서도: 처리 49">
                <a:extLst>
                  <a:ext uri="{FF2B5EF4-FFF2-40B4-BE49-F238E27FC236}">
                    <a16:creationId xmlns:a16="http://schemas.microsoft.com/office/drawing/2014/main" id="{56E6D10B-9C57-4F4F-8BC4-41BDC0CE4382}"/>
                  </a:ext>
                </a:extLst>
              </p:cNvPr>
              <p:cNvSpPr/>
              <p:nvPr/>
            </p:nvSpPr>
            <p:spPr>
              <a:xfrm>
                <a:off x="3285684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순서도: 처리 50">
                <a:extLst>
                  <a:ext uri="{FF2B5EF4-FFF2-40B4-BE49-F238E27FC236}">
                    <a16:creationId xmlns:a16="http://schemas.microsoft.com/office/drawing/2014/main" id="{E459FA08-F5F5-4300-AE32-C68459118266}"/>
                  </a:ext>
                </a:extLst>
              </p:cNvPr>
              <p:cNvSpPr/>
              <p:nvPr/>
            </p:nvSpPr>
            <p:spPr>
              <a:xfrm>
                <a:off x="3437253" y="3880507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순서도: 처리 51">
                <a:extLst>
                  <a:ext uri="{FF2B5EF4-FFF2-40B4-BE49-F238E27FC236}">
                    <a16:creationId xmlns:a16="http://schemas.microsoft.com/office/drawing/2014/main" id="{00972920-9D75-48E9-80B3-08D53623E9A5}"/>
                  </a:ext>
                </a:extLst>
              </p:cNvPr>
              <p:cNvSpPr/>
              <p:nvPr/>
            </p:nvSpPr>
            <p:spPr>
              <a:xfrm>
                <a:off x="3588821" y="3880507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EB7507E-08D4-44C7-806D-345E38D9A089}"/>
                  </a:ext>
                </a:extLst>
              </p:cNvPr>
              <p:cNvSpPr txBox="1"/>
              <p:nvPr/>
            </p:nvSpPr>
            <p:spPr>
              <a:xfrm>
                <a:off x="3769284" y="3797181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3"/>
                    </a:solidFill>
                  </a:rPr>
                  <a:t>75</a:t>
                </a:r>
                <a:r>
                  <a:rPr lang="en-US" altLang="ko-KR" b="1" dirty="0">
                    <a:solidFill>
                      <a:schemeClr val="accent3"/>
                    </a:solidFill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</a:endParaRPr>
              </a:p>
            </p:txBody>
          </p:sp>
        </p:grpSp>
      </p:grp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A9825835-F796-46C1-A53A-D2B85DE7AC05}"/>
              </a:ext>
            </a:extLst>
          </p:cNvPr>
          <p:cNvCxnSpPr/>
          <p:nvPr/>
        </p:nvCxnSpPr>
        <p:spPr bwMode="auto">
          <a:xfrm>
            <a:off x="1201914" y="4813227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84A6AF98-FC34-4E12-99CE-6A7F7D8DD1FD}"/>
              </a:ext>
            </a:extLst>
          </p:cNvPr>
          <p:cNvCxnSpPr/>
          <p:nvPr/>
        </p:nvCxnSpPr>
        <p:spPr bwMode="auto">
          <a:xfrm>
            <a:off x="1201914" y="4508415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92E299D-9BEB-4198-8608-043F6532796F}"/>
              </a:ext>
            </a:extLst>
          </p:cNvPr>
          <p:cNvSpPr txBox="1"/>
          <p:nvPr/>
        </p:nvSpPr>
        <p:spPr>
          <a:xfrm>
            <a:off x="1201915" y="4499557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F04F4161-AB28-4B32-BDEF-549B29DF41F5}"/>
              </a:ext>
            </a:extLst>
          </p:cNvPr>
          <p:cNvSpPr/>
          <p:nvPr/>
        </p:nvSpPr>
        <p:spPr>
          <a:xfrm>
            <a:off x="732922" y="4449727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F2FCBE-864E-4214-AC13-A87C87E596A5}"/>
              </a:ext>
            </a:extLst>
          </p:cNvPr>
          <p:cNvSpPr txBox="1"/>
          <p:nvPr/>
        </p:nvSpPr>
        <p:spPr>
          <a:xfrm>
            <a:off x="732923" y="490155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054A4550-3945-4F67-9BF9-693083EE583E}"/>
              </a:ext>
            </a:extLst>
          </p:cNvPr>
          <p:cNvSpPr/>
          <p:nvPr/>
        </p:nvSpPr>
        <p:spPr>
          <a:xfrm>
            <a:off x="826260" y="4556186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807C03B-49D8-40DC-9E48-0DDA3C5A842B}"/>
              </a:ext>
            </a:extLst>
          </p:cNvPr>
          <p:cNvCxnSpPr/>
          <p:nvPr/>
        </p:nvCxnSpPr>
        <p:spPr bwMode="auto">
          <a:xfrm>
            <a:off x="7594989" y="2562171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7A7F3C9-86C6-41FE-AE84-45B8BBC84E88}"/>
              </a:ext>
            </a:extLst>
          </p:cNvPr>
          <p:cNvCxnSpPr/>
          <p:nvPr/>
        </p:nvCxnSpPr>
        <p:spPr bwMode="auto">
          <a:xfrm>
            <a:off x="7594989" y="2257359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6B4D6C-33C8-4F91-95C0-D2587A0C30DD}"/>
              </a:ext>
            </a:extLst>
          </p:cNvPr>
          <p:cNvSpPr txBox="1"/>
          <p:nvPr/>
        </p:nvSpPr>
        <p:spPr>
          <a:xfrm>
            <a:off x="7594989" y="2254395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4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4"/>
              </a:solidFill>
            </a:endParaRP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id="{D0E1806F-952D-4927-828D-3689A9B1DB5D}"/>
              </a:ext>
            </a:extLst>
          </p:cNvPr>
          <p:cNvGrpSpPr/>
          <p:nvPr/>
        </p:nvGrpSpPr>
        <p:grpSpPr>
          <a:xfrm>
            <a:off x="7594990" y="2850205"/>
            <a:ext cx="3878007" cy="686298"/>
            <a:chOff x="7394185" y="2852938"/>
            <a:chExt cx="3878007" cy="6862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7A5B914-3E69-4A98-BC7D-0334CAA0D642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순서도: 처리 60">
              <a:extLst>
                <a:ext uri="{FF2B5EF4-FFF2-40B4-BE49-F238E27FC236}">
                  <a16:creationId xmlns:a16="http://schemas.microsoft.com/office/drawing/2014/main" id="{F3D5425E-AF87-4302-9869-13A156D82402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61">
              <a:extLst>
                <a:ext uri="{FF2B5EF4-FFF2-40B4-BE49-F238E27FC236}">
                  <a16:creationId xmlns:a16="http://schemas.microsoft.com/office/drawing/2014/main" id="{9CDC9DBA-4DFB-471C-8B26-D1531D5334B8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62">
              <a:extLst>
                <a:ext uri="{FF2B5EF4-FFF2-40B4-BE49-F238E27FC236}">
                  <a16:creationId xmlns:a16="http://schemas.microsoft.com/office/drawing/2014/main" id="{56BC5BD8-34D3-4232-9B3E-4C75C2011684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63">
              <a:extLst>
                <a:ext uri="{FF2B5EF4-FFF2-40B4-BE49-F238E27FC236}">
                  <a16:creationId xmlns:a16="http://schemas.microsoft.com/office/drawing/2014/main" id="{E8DE8911-68CD-4462-A439-DC8306F63F93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64">
              <a:extLst>
                <a:ext uri="{FF2B5EF4-FFF2-40B4-BE49-F238E27FC236}">
                  <a16:creationId xmlns:a16="http://schemas.microsoft.com/office/drawing/2014/main" id="{425AA3AB-8FDB-4BC7-9559-1B9C077B9FCA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65">
              <a:extLst>
                <a:ext uri="{FF2B5EF4-FFF2-40B4-BE49-F238E27FC236}">
                  <a16:creationId xmlns:a16="http://schemas.microsoft.com/office/drawing/2014/main" id="{ADCFF80A-B3F8-4DDA-8C4A-6CE8A17E29CA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66">
              <a:extLst>
                <a:ext uri="{FF2B5EF4-FFF2-40B4-BE49-F238E27FC236}">
                  <a16:creationId xmlns:a16="http://schemas.microsoft.com/office/drawing/2014/main" id="{31F0A402-3E3B-4859-812A-49027F593135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67">
              <a:extLst>
                <a:ext uri="{FF2B5EF4-FFF2-40B4-BE49-F238E27FC236}">
                  <a16:creationId xmlns:a16="http://schemas.microsoft.com/office/drawing/2014/main" id="{08E3C383-9B98-4922-8845-96E3A78C497E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68">
              <a:extLst>
                <a:ext uri="{FF2B5EF4-FFF2-40B4-BE49-F238E27FC236}">
                  <a16:creationId xmlns:a16="http://schemas.microsoft.com/office/drawing/2014/main" id="{3BF0DAC2-52A5-47A0-B64E-54D81F2E14AD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69">
              <a:extLst>
                <a:ext uri="{FF2B5EF4-FFF2-40B4-BE49-F238E27FC236}">
                  <a16:creationId xmlns:a16="http://schemas.microsoft.com/office/drawing/2014/main" id="{31FBF8A2-D6D7-43DA-BF59-3077AD764CFA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70">
              <a:extLst>
                <a:ext uri="{FF2B5EF4-FFF2-40B4-BE49-F238E27FC236}">
                  <a16:creationId xmlns:a16="http://schemas.microsoft.com/office/drawing/2014/main" id="{29EFBAA2-5F45-4C28-9F8B-DF71B51CFAC6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71">
              <a:extLst>
                <a:ext uri="{FF2B5EF4-FFF2-40B4-BE49-F238E27FC236}">
                  <a16:creationId xmlns:a16="http://schemas.microsoft.com/office/drawing/2014/main" id="{4713B708-5994-4BFD-B3F3-9FD8B4A48967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72">
              <a:extLst>
                <a:ext uri="{FF2B5EF4-FFF2-40B4-BE49-F238E27FC236}">
                  <a16:creationId xmlns:a16="http://schemas.microsoft.com/office/drawing/2014/main" id="{3C9C1D9C-AA64-45F4-A0E3-871FACEF6599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73">
              <a:extLst>
                <a:ext uri="{FF2B5EF4-FFF2-40B4-BE49-F238E27FC236}">
                  <a16:creationId xmlns:a16="http://schemas.microsoft.com/office/drawing/2014/main" id="{4A3D7C33-72B5-407D-9309-109C0E225AD4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74">
              <a:extLst>
                <a:ext uri="{FF2B5EF4-FFF2-40B4-BE49-F238E27FC236}">
                  <a16:creationId xmlns:a16="http://schemas.microsoft.com/office/drawing/2014/main" id="{8E583CB5-F6E6-4013-8E29-B0F5E23AB296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75">
              <a:extLst>
                <a:ext uri="{FF2B5EF4-FFF2-40B4-BE49-F238E27FC236}">
                  <a16:creationId xmlns:a16="http://schemas.microsoft.com/office/drawing/2014/main" id="{DE2B30F0-BBF0-495F-AC73-36C09687C568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76">
              <a:extLst>
                <a:ext uri="{FF2B5EF4-FFF2-40B4-BE49-F238E27FC236}">
                  <a16:creationId xmlns:a16="http://schemas.microsoft.com/office/drawing/2014/main" id="{B7379680-CB20-460D-9499-78DD9642521E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77">
              <a:extLst>
                <a:ext uri="{FF2B5EF4-FFF2-40B4-BE49-F238E27FC236}">
                  <a16:creationId xmlns:a16="http://schemas.microsoft.com/office/drawing/2014/main" id="{746DD190-D024-4998-882C-D8B16186D910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78">
              <a:extLst>
                <a:ext uri="{FF2B5EF4-FFF2-40B4-BE49-F238E27FC236}">
                  <a16:creationId xmlns:a16="http://schemas.microsoft.com/office/drawing/2014/main" id="{0FE06D8C-BC2A-437D-8A2A-304CE1D6D0D4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79">
              <a:extLst>
                <a:ext uri="{FF2B5EF4-FFF2-40B4-BE49-F238E27FC236}">
                  <a16:creationId xmlns:a16="http://schemas.microsoft.com/office/drawing/2014/main" id="{7634AF20-9D1F-4D74-920D-42B3FCE84F72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B1CF17E-EB15-4A31-979B-81EA88CF9C73}"/>
                </a:ext>
              </a:extLst>
            </p:cNvPr>
            <p:cNvSpPr txBox="1"/>
            <p:nvPr/>
          </p:nvSpPr>
          <p:spPr>
            <a:xfrm>
              <a:off x="10539299" y="3077571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50</a:t>
              </a:r>
              <a:r>
                <a:rPr lang="en-US" altLang="ko-KR" b="1" dirty="0">
                  <a:solidFill>
                    <a:schemeClr val="accent4"/>
                  </a:solidFill>
                </a:rPr>
                <a:t>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C42FF1C-6A09-4C95-AD3F-2208888E8B15}"/>
              </a:ext>
            </a:extLst>
          </p:cNvPr>
          <p:cNvGrpSpPr/>
          <p:nvPr/>
        </p:nvGrpSpPr>
        <p:grpSpPr>
          <a:xfrm>
            <a:off x="7594990" y="3590449"/>
            <a:ext cx="3875261" cy="686298"/>
            <a:chOff x="7594990" y="3590449"/>
            <a:chExt cx="3875261" cy="68629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51597C-15FF-463C-B057-F535AB62E460}"/>
                </a:ext>
              </a:extLst>
            </p:cNvPr>
            <p:cNvSpPr txBox="1"/>
            <p:nvPr/>
          </p:nvSpPr>
          <p:spPr>
            <a:xfrm>
              <a:off x="7594990" y="359044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순서도: 처리 82">
              <a:extLst>
                <a:ext uri="{FF2B5EF4-FFF2-40B4-BE49-F238E27FC236}">
                  <a16:creationId xmlns:a16="http://schemas.microsoft.com/office/drawing/2014/main" id="{F7BC931E-CBCB-4785-B36C-09049DD542C8}"/>
                </a:ext>
              </a:extLst>
            </p:cNvPr>
            <p:cNvSpPr/>
            <p:nvPr/>
          </p:nvSpPr>
          <p:spPr>
            <a:xfrm>
              <a:off x="7677085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순서도: 처리 83">
              <a:extLst>
                <a:ext uri="{FF2B5EF4-FFF2-40B4-BE49-F238E27FC236}">
                  <a16:creationId xmlns:a16="http://schemas.microsoft.com/office/drawing/2014/main" id="{E2AEB973-120F-4EAB-B190-C67A83A910E1}"/>
                </a:ext>
              </a:extLst>
            </p:cNvPr>
            <p:cNvSpPr/>
            <p:nvPr/>
          </p:nvSpPr>
          <p:spPr>
            <a:xfrm>
              <a:off x="7828654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순서도: 처리 84">
              <a:extLst>
                <a:ext uri="{FF2B5EF4-FFF2-40B4-BE49-F238E27FC236}">
                  <a16:creationId xmlns:a16="http://schemas.microsoft.com/office/drawing/2014/main" id="{596365C9-E2EA-4646-B9E7-7946A045C1FA}"/>
                </a:ext>
              </a:extLst>
            </p:cNvPr>
            <p:cNvSpPr/>
            <p:nvPr/>
          </p:nvSpPr>
          <p:spPr>
            <a:xfrm>
              <a:off x="7980223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6" name="순서도: 처리 85">
              <a:extLst>
                <a:ext uri="{FF2B5EF4-FFF2-40B4-BE49-F238E27FC236}">
                  <a16:creationId xmlns:a16="http://schemas.microsoft.com/office/drawing/2014/main" id="{0BD7C905-EF95-47DD-8B62-01A3F9BDC0CA}"/>
                </a:ext>
              </a:extLst>
            </p:cNvPr>
            <p:cNvSpPr/>
            <p:nvPr/>
          </p:nvSpPr>
          <p:spPr>
            <a:xfrm>
              <a:off x="8131792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7" name="순서도: 처리 86">
              <a:extLst>
                <a:ext uri="{FF2B5EF4-FFF2-40B4-BE49-F238E27FC236}">
                  <a16:creationId xmlns:a16="http://schemas.microsoft.com/office/drawing/2014/main" id="{8399E01A-8C5D-4731-A194-11DEE69FE0BC}"/>
                </a:ext>
              </a:extLst>
            </p:cNvPr>
            <p:cNvSpPr/>
            <p:nvPr/>
          </p:nvSpPr>
          <p:spPr>
            <a:xfrm>
              <a:off x="8283361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순서도: 처리 87">
              <a:extLst>
                <a:ext uri="{FF2B5EF4-FFF2-40B4-BE49-F238E27FC236}">
                  <a16:creationId xmlns:a16="http://schemas.microsoft.com/office/drawing/2014/main" id="{7456C8A0-D3E9-4924-A81E-753317F80F9E}"/>
                </a:ext>
              </a:extLst>
            </p:cNvPr>
            <p:cNvSpPr/>
            <p:nvPr/>
          </p:nvSpPr>
          <p:spPr>
            <a:xfrm>
              <a:off x="8434930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순서도: 처리 88">
              <a:extLst>
                <a:ext uri="{FF2B5EF4-FFF2-40B4-BE49-F238E27FC236}">
                  <a16:creationId xmlns:a16="http://schemas.microsoft.com/office/drawing/2014/main" id="{DC4A5B0F-3476-46CC-A268-D183E0EE9ABB}"/>
                </a:ext>
              </a:extLst>
            </p:cNvPr>
            <p:cNvSpPr/>
            <p:nvPr/>
          </p:nvSpPr>
          <p:spPr>
            <a:xfrm>
              <a:off x="8586499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순서도: 처리 89">
              <a:extLst>
                <a:ext uri="{FF2B5EF4-FFF2-40B4-BE49-F238E27FC236}">
                  <a16:creationId xmlns:a16="http://schemas.microsoft.com/office/drawing/2014/main" id="{EC5D0EF2-A1C3-4218-B0F2-C09E90C5D5A5}"/>
                </a:ext>
              </a:extLst>
            </p:cNvPr>
            <p:cNvSpPr/>
            <p:nvPr/>
          </p:nvSpPr>
          <p:spPr>
            <a:xfrm>
              <a:off x="8738068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순서도: 처리 90">
              <a:extLst>
                <a:ext uri="{FF2B5EF4-FFF2-40B4-BE49-F238E27FC236}">
                  <a16:creationId xmlns:a16="http://schemas.microsoft.com/office/drawing/2014/main" id="{C384852D-AB1C-49E3-B1E8-B89241847728}"/>
                </a:ext>
              </a:extLst>
            </p:cNvPr>
            <p:cNvSpPr/>
            <p:nvPr/>
          </p:nvSpPr>
          <p:spPr>
            <a:xfrm>
              <a:off x="8889637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순서도: 처리 91">
              <a:extLst>
                <a:ext uri="{FF2B5EF4-FFF2-40B4-BE49-F238E27FC236}">
                  <a16:creationId xmlns:a16="http://schemas.microsoft.com/office/drawing/2014/main" id="{865D91A9-F006-47E4-8601-3750312A17B3}"/>
                </a:ext>
              </a:extLst>
            </p:cNvPr>
            <p:cNvSpPr/>
            <p:nvPr/>
          </p:nvSpPr>
          <p:spPr>
            <a:xfrm>
              <a:off x="9041206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순서도: 처리 92">
              <a:extLst>
                <a:ext uri="{FF2B5EF4-FFF2-40B4-BE49-F238E27FC236}">
                  <a16:creationId xmlns:a16="http://schemas.microsoft.com/office/drawing/2014/main" id="{2D6BAB76-1856-474D-9CA9-6CE40CCB28E3}"/>
                </a:ext>
              </a:extLst>
            </p:cNvPr>
            <p:cNvSpPr/>
            <p:nvPr/>
          </p:nvSpPr>
          <p:spPr>
            <a:xfrm>
              <a:off x="9192775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4" name="순서도: 처리 93">
              <a:extLst>
                <a:ext uri="{FF2B5EF4-FFF2-40B4-BE49-F238E27FC236}">
                  <a16:creationId xmlns:a16="http://schemas.microsoft.com/office/drawing/2014/main" id="{C8C227DF-856C-4F0B-A80D-4B2C0095C95D}"/>
                </a:ext>
              </a:extLst>
            </p:cNvPr>
            <p:cNvSpPr/>
            <p:nvPr/>
          </p:nvSpPr>
          <p:spPr>
            <a:xfrm>
              <a:off x="9344344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5" name="순서도: 처리 94">
              <a:extLst>
                <a:ext uri="{FF2B5EF4-FFF2-40B4-BE49-F238E27FC236}">
                  <a16:creationId xmlns:a16="http://schemas.microsoft.com/office/drawing/2014/main" id="{48CF13D2-33D6-4797-AD86-20C171317961}"/>
                </a:ext>
              </a:extLst>
            </p:cNvPr>
            <p:cNvSpPr/>
            <p:nvPr/>
          </p:nvSpPr>
          <p:spPr>
            <a:xfrm>
              <a:off x="9495913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6" name="순서도: 처리 95">
              <a:extLst>
                <a:ext uri="{FF2B5EF4-FFF2-40B4-BE49-F238E27FC236}">
                  <a16:creationId xmlns:a16="http://schemas.microsoft.com/office/drawing/2014/main" id="{5E972434-D46B-4072-8E52-89FE0C217BBA}"/>
                </a:ext>
              </a:extLst>
            </p:cNvPr>
            <p:cNvSpPr/>
            <p:nvPr/>
          </p:nvSpPr>
          <p:spPr>
            <a:xfrm>
              <a:off x="9647482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7" name="순서도: 처리 96">
              <a:extLst>
                <a:ext uri="{FF2B5EF4-FFF2-40B4-BE49-F238E27FC236}">
                  <a16:creationId xmlns:a16="http://schemas.microsoft.com/office/drawing/2014/main" id="{DA800C6F-19AC-4BFB-9CB9-591CCB07FCE7}"/>
                </a:ext>
              </a:extLst>
            </p:cNvPr>
            <p:cNvSpPr/>
            <p:nvPr/>
          </p:nvSpPr>
          <p:spPr>
            <a:xfrm>
              <a:off x="9799051" y="3898408"/>
              <a:ext cx="108000" cy="288032"/>
            </a:xfrm>
            <a:prstGeom prst="flowChartProcess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8" name="순서도: 처리 97">
              <a:extLst>
                <a:ext uri="{FF2B5EF4-FFF2-40B4-BE49-F238E27FC236}">
                  <a16:creationId xmlns:a16="http://schemas.microsoft.com/office/drawing/2014/main" id="{998EA1BF-F42F-4248-8058-0A514BB7770C}"/>
                </a:ext>
              </a:extLst>
            </p:cNvPr>
            <p:cNvSpPr/>
            <p:nvPr/>
          </p:nvSpPr>
          <p:spPr>
            <a:xfrm>
              <a:off x="9950620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9" name="순서도: 처리 98">
              <a:extLst>
                <a:ext uri="{FF2B5EF4-FFF2-40B4-BE49-F238E27FC236}">
                  <a16:creationId xmlns:a16="http://schemas.microsoft.com/office/drawing/2014/main" id="{DDBBF2B7-B547-44F8-80E6-A1CE78CD1172}"/>
                </a:ext>
              </a:extLst>
            </p:cNvPr>
            <p:cNvSpPr/>
            <p:nvPr/>
          </p:nvSpPr>
          <p:spPr>
            <a:xfrm>
              <a:off x="10102189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0" name="순서도: 처리 99">
              <a:extLst>
                <a:ext uri="{FF2B5EF4-FFF2-40B4-BE49-F238E27FC236}">
                  <a16:creationId xmlns:a16="http://schemas.microsoft.com/office/drawing/2014/main" id="{6C5E7E6A-2859-4B6B-AABD-BA47B1E195A5}"/>
                </a:ext>
              </a:extLst>
            </p:cNvPr>
            <p:cNvSpPr/>
            <p:nvPr/>
          </p:nvSpPr>
          <p:spPr>
            <a:xfrm>
              <a:off x="10253758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1" name="순서도: 처리 100">
              <a:extLst>
                <a:ext uri="{FF2B5EF4-FFF2-40B4-BE49-F238E27FC236}">
                  <a16:creationId xmlns:a16="http://schemas.microsoft.com/office/drawing/2014/main" id="{1C2C959A-41CC-4245-80A8-36AD7828B6F3}"/>
                </a:ext>
              </a:extLst>
            </p:cNvPr>
            <p:cNvSpPr/>
            <p:nvPr/>
          </p:nvSpPr>
          <p:spPr>
            <a:xfrm>
              <a:off x="10405327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2" name="순서도: 처리 101">
              <a:extLst>
                <a:ext uri="{FF2B5EF4-FFF2-40B4-BE49-F238E27FC236}">
                  <a16:creationId xmlns:a16="http://schemas.microsoft.com/office/drawing/2014/main" id="{C2DF1EC8-54F3-45DC-8771-1A3FEBB1D891}"/>
                </a:ext>
              </a:extLst>
            </p:cNvPr>
            <p:cNvSpPr/>
            <p:nvPr/>
          </p:nvSpPr>
          <p:spPr>
            <a:xfrm>
              <a:off x="10556895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19FA59-ED62-44A3-A608-0AEE92F7A3FF}"/>
                </a:ext>
              </a:extLst>
            </p:cNvPr>
            <p:cNvSpPr txBox="1"/>
            <p:nvPr/>
          </p:nvSpPr>
          <p:spPr>
            <a:xfrm>
              <a:off x="10737358" y="3815082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75</a:t>
              </a:r>
              <a:r>
                <a:rPr lang="en-US" altLang="ko-KR" b="1" dirty="0">
                  <a:solidFill>
                    <a:schemeClr val="accent4"/>
                  </a:solidFill>
                </a:rPr>
                <a:t>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952636D6-9345-4FC6-96E9-D29122803364}"/>
              </a:ext>
            </a:extLst>
          </p:cNvPr>
          <p:cNvCxnSpPr/>
          <p:nvPr/>
        </p:nvCxnSpPr>
        <p:spPr bwMode="auto">
          <a:xfrm>
            <a:off x="8063981" y="4831128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BFA4718B-0F1E-4870-9B5D-6940855B36A9}"/>
              </a:ext>
            </a:extLst>
          </p:cNvPr>
          <p:cNvCxnSpPr/>
          <p:nvPr/>
        </p:nvCxnSpPr>
        <p:spPr bwMode="auto">
          <a:xfrm>
            <a:off x="8063981" y="4526316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BEF3FBA-CC5F-4384-AB73-6B7EDE4DBEFF}"/>
              </a:ext>
            </a:extLst>
          </p:cNvPr>
          <p:cNvSpPr txBox="1"/>
          <p:nvPr/>
        </p:nvSpPr>
        <p:spPr>
          <a:xfrm>
            <a:off x="8063981" y="4517459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AEC75FEA-2AC3-4554-AF7A-38EC9BFEFD0E}"/>
              </a:ext>
            </a:extLst>
          </p:cNvPr>
          <p:cNvSpPr/>
          <p:nvPr/>
        </p:nvSpPr>
        <p:spPr>
          <a:xfrm>
            <a:off x="7594989" y="4467628"/>
            <a:ext cx="388504" cy="388504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FB080E-D203-44F7-B799-9F330417672D}"/>
              </a:ext>
            </a:extLst>
          </p:cNvPr>
          <p:cNvSpPr txBox="1"/>
          <p:nvPr/>
        </p:nvSpPr>
        <p:spPr>
          <a:xfrm>
            <a:off x="7594990" y="4919457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E66779EA-AEBC-49B7-A3CA-5775D3425717}"/>
              </a:ext>
            </a:extLst>
          </p:cNvPr>
          <p:cNvSpPr/>
          <p:nvPr/>
        </p:nvSpPr>
        <p:spPr>
          <a:xfrm>
            <a:off x="7686913" y="4550076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0DB2EB1C-1E95-4C42-9101-24A98C661A39}"/>
              </a:ext>
            </a:extLst>
          </p:cNvPr>
          <p:cNvGrpSpPr/>
          <p:nvPr/>
        </p:nvGrpSpPr>
        <p:grpSpPr>
          <a:xfrm>
            <a:off x="4693385" y="1691909"/>
            <a:ext cx="2882538" cy="4412998"/>
            <a:chOff x="4693385" y="1691909"/>
            <a:chExt cx="2882538" cy="4412998"/>
          </a:xfrm>
        </p:grpSpPr>
        <p:sp>
          <p:nvSpPr>
            <p:cNvPr id="112" name="Freeform: Shape 6">
              <a:extLst>
                <a:ext uri="{FF2B5EF4-FFF2-40B4-BE49-F238E27FC236}">
                  <a16:creationId xmlns:a16="http://schemas.microsoft.com/office/drawing/2014/main" id="{D87D98EE-000C-4B04-9A24-9ED76203BCE8}"/>
                </a:ext>
              </a:extLst>
            </p:cNvPr>
            <p:cNvSpPr/>
            <p:nvPr/>
          </p:nvSpPr>
          <p:spPr>
            <a:xfrm>
              <a:off x="4734228" y="2457256"/>
              <a:ext cx="2162724" cy="2186794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7">
              <a:extLst>
                <a:ext uri="{FF2B5EF4-FFF2-40B4-BE49-F238E27FC236}">
                  <a16:creationId xmlns:a16="http://schemas.microsoft.com/office/drawing/2014/main" id="{6BFEA518-B768-4046-B8DD-A18EC3AF984E}"/>
                </a:ext>
              </a:extLst>
            </p:cNvPr>
            <p:cNvSpPr/>
            <p:nvPr/>
          </p:nvSpPr>
          <p:spPr>
            <a:xfrm>
              <a:off x="5210056" y="1691909"/>
              <a:ext cx="570542" cy="107858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CB194F48-8E32-4358-96EA-63F175A30A3E}"/>
                </a:ext>
              </a:extLst>
            </p:cNvPr>
            <p:cNvSpPr/>
            <p:nvPr/>
          </p:nvSpPr>
          <p:spPr>
            <a:xfrm>
              <a:off x="4693385" y="2486211"/>
              <a:ext cx="1535685" cy="1796146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5B636A4B-2556-4216-88CA-403C1757A66B}"/>
                </a:ext>
              </a:extLst>
            </p:cNvPr>
            <p:cNvSpPr/>
            <p:nvPr/>
          </p:nvSpPr>
          <p:spPr>
            <a:xfrm>
              <a:off x="5053516" y="4362997"/>
              <a:ext cx="1572883" cy="1669820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0">
              <a:extLst>
                <a:ext uri="{FF2B5EF4-FFF2-40B4-BE49-F238E27FC236}">
                  <a16:creationId xmlns:a16="http://schemas.microsoft.com/office/drawing/2014/main" id="{8C0E611B-23A8-4BBC-9317-69AAFF45FC22}"/>
                </a:ext>
              </a:extLst>
            </p:cNvPr>
            <p:cNvSpPr/>
            <p:nvPr/>
          </p:nvSpPr>
          <p:spPr>
            <a:xfrm>
              <a:off x="5157576" y="3826889"/>
              <a:ext cx="2204599" cy="1836337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chemeClr val="accent6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">
              <a:extLst>
                <a:ext uri="{FF2B5EF4-FFF2-40B4-BE49-F238E27FC236}">
                  <a16:creationId xmlns:a16="http://schemas.microsoft.com/office/drawing/2014/main" id="{0E491F70-BE66-46B6-A183-B135783D0D90}"/>
                </a:ext>
              </a:extLst>
            </p:cNvPr>
            <p:cNvSpPr/>
            <p:nvPr/>
          </p:nvSpPr>
          <p:spPr>
            <a:xfrm>
              <a:off x="5570207" y="3198915"/>
              <a:ext cx="1894502" cy="866687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2">
              <a:extLst>
                <a:ext uri="{FF2B5EF4-FFF2-40B4-BE49-F238E27FC236}">
                  <a16:creationId xmlns:a16="http://schemas.microsoft.com/office/drawing/2014/main" id="{B76416A2-0A6C-4871-9FA5-36F63B559A20}"/>
                </a:ext>
              </a:extLst>
            </p:cNvPr>
            <p:cNvSpPr/>
            <p:nvPr/>
          </p:nvSpPr>
          <p:spPr>
            <a:xfrm>
              <a:off x="4726757" y="3273131"/>
              <a:ext cx="1624588" cy="64363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3">
              <a:extLst>
                <a:ext uri="{FF2B5EF4-FFF2-40B4-BE49-F238E27FC236}">
                  <a16:creationId xmlns:a16="http://schemas.microsoft.com/office/drawing/2014/main" id="{F7535374-7F25-4CFD-9D9F-E30877E7790C}"/>
                </a:ext>
              </a:extLst>
            </p:cNvPr>
            <p:cNvSpPr/>
            <p:nvPr/>
          </p:nvSpPr>
          <p:spPr>
            <a:xfrm>
              <a:off x="6620349" y="5853439"/>
              <a:ext cx="802580" cy="25146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4">
              <a:extLst>
                <a:ext uri="{FF2B5EF4-FFF2-40B4-BE49-F238E27FC236}">
                  <a16:creationId xmlns:a16="http://schemas.microsoft.com/office/drawing/2014/main" id="{3CCE14C4-A59A-4C6D-9FAB-88248954D5EF}"/>
                </a:ext>
              </a:extLst>
            </p:cNvPr>
            <p:cNvSpPr/>
            <p:nvPr/>
          </p:nvSpPr>
          <p:spPr>
            <a:xfrm>
              <a:off x="5239252" y="1692542"/>
              <a:ext cx="540027" cy="440656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5">
              <a:extLst>
                <a:ext uri="{FF2B5EF4-FFF2-40B4-BE49-F238E27FC236}">
                  <a16:creationId xmlns:a16="http://schemas.microsoft.com/office/drawing/2014/main" id="{3670E379-777A-4385-98DC-1B7538E1BCD4}"/>
                </a:ext>
              </a:extLst>
            </p:cNvPr>
            <p:cNvSpPr/>
            <p:nvPr/>
          </p:nvSpPr>
          <p:spPr>
            <a:xfrm>
              <a:off x="6032339" y="3912337"/>
              <a:ext cx="120893" cy="736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6">
              <a:extLst>
                <a:ext uri="{FF2B5EF4-FFF2-40B4-BE49-F238E27FC236}">
                  <a16:creationId xmlns:a16="http://schemas.microsoft.com/office/drawing/2014/main" id="{4BE9FA85-A832-45BD-81F2-89000A3F0D85}"/>
                </a:ext>
              </a:extLst>
            </p:cNvPr>
            <p:cNvSpPr/>
            <p:nvPr/>
          </p:nvSpPr>
          <p:spPr>
            <a:xfrm>
              <a:off x="6620594" y="5630727"/>
              <a:ext cx="955329" cy="360217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F11B898-8A3B-4A64-8F40-9D7271CAA56A}"/>
              </a:ext>
            </a:extLst>
          </p:cNvPr>
          <p:cNvGrpSpPr/>
          <p:nvPr/>
        </p:nvGrpSpPr>
        <p:grpSpPr>
          <a:xfrm>
            <a:off x="6916933" y="4743546"/>
            <a:ext cx="1194973" cy="1110520"/>
            <a:chOff x="6916933" y="4444442"/>
            <a:chExt cx="1194973" cy="1110520"/>
          </a:xfrm>
          <a:solidFill>
            <a:schemeClr val="accent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E366B2D-B054-48D1-9466-C411B5D466B2}"/>
                </a:ext>
              </a:extLst>
            </p:cNvPr>
            <p:cNvSpPr/>
            <p:nvPr/>
          </p:nvSpPr>
          <p:spPr>
            <a:xfrm>
              <a:off x="7570556" y="4465279"/>
              <a:ext cx="541350" cy="1089683"/>
            </a:xfrm>
            <a:custGeom>
              <a:avLst/>
              <a:gdLst>
                <a:gd name="connsiteX0" fmla="*/ 639430 w 639430"/>
                <a:gd name="connsiteY0" fmla="*/ 29744 h 1287108"/>
                <a:gd name="connsiteX1" fmla="*/ 623909 w 639430"/>
                <a:gd name="connsiteY1" fmla="*/ 183789 h 1287108"/>
                <a:gd name="connsiteX2" fmla="*/ 210611 w 639430"/>
                <a:gd name="connsiteY2" fmla="*/ 1276394 h 1287108"/>
                <a:gd name="connsiteX3" fmla="*/ 201648 w 639430"/>
                <a:gd name="connsiteY3" fmla="*/ 1287109 h 1287108"/>
                <a:gd name="connsiteX4" fmla="*/ 0 w 639430"/>
                <a:gd name="connsiteY4" fmla="*/ 1144299 h 1287108"/>
                <a:gd name="connsiteX5" fmla="*/ 389529 w 639430"/>
                <a:gd name="connsiteY5" fmla="*/ 0 h 1287108"/>
                <a:gd name="connsiteX6" fmla="*/ 639365 w 639430"/>
                <a:gd name="connsiteY6" fmla="*/ 13703 h 1287108"/>
                <a:gd name="connsiteX7" fmla="*/ 639430 w 639430"/>
                <a:gd name="connsiteY7" fmla="*/ 29744 h 12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430" h="1287108">
                  <a:moveTo>
                    <a:pt x="639430" y="29744"/>
                  </a:moveTo>
                  <a:cubicBezTo>
                    <a:pt x="634300" y="81114"/>
                    <a:pt x="629819" y="132484"/>
                    <a:pt x="623909" y="183789"/>
                  </a:cubicBezTo>
                  <a:cubicBezTo>
                    <a:pt x="578124" y="582735"/>
                    <a:pt x="439860" y="946807"/>
                    <a:pt x="210611" y="1276394"/>
                  </a:cubicBezTo>
                  <a:cubicBezTo>
                    <a:pt x="208597" y="1279251"/>
                    <a:pt x="206130" y="1281849"/>
                    <a:pt x="201648" y="1287109"/>
                  </a:cubicBezTo>
                  <a:cubicBezTo>
                    <a:pt x="134887" y="1239831"/>
                    <a:pt x="68320" y="1192747"/>
                    <a:pt x="0" y="1144299"/>
                  </a:cubicBezTo>
                  <a:cubicBezTo>
                    <a:pt x="240225" y="800944"/>
                    <a:pt x="369007" y="420897"/>
                    <a:pt x="389529" y="0"/>
                  </a:cubicBezTo>
                  <a:cubicBezTo>
                    <a:pt x="474280" y="4676"/>
                    <a:pt x="556823" y="9157"/>
                    <a:pt x="639365" y="13703"/>
                  </a:cubicBezTo>
                  <a:cubicBezTo>
                    <a:pt x="639430" y="19029"/>
                    <a:pt x="639430" y="24354"/>
                    <a:pt x="639430" y="29744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6AB2937-5F5D-425F-B6B1-925808A32823}"/>
                </a:ext>
              </a:extLst>
            </p:cNvPr>
            <p:cNvSpPr/>
            <p:nvPr/>
          </p:nvSpPr>
          <p:spPr>
            <a:xfrm>
              <a:off x="7258645" y="4462696"/>
              <a:ext cx="424583" cy="853317"/>
            </a:xfrm>
            <a:custGeom>
              <a:avLst/>
              <a:gdLst>
                <a:gd name="connsiteX0" fmla="*/ 501102 w 501507"/>
                <a:gd name="connsiteY0" fmla="*/ 0 h 1007918"/>
                <a:gd name="connsiteX1" fmla="*/ 158007 w 501507"/>
                <a:gd name="connsiteY1" fmla="*/ 1007918 h 1007918"/>
                <a:gd name="connsiteX2" fmla="*/ 0 w 501507"/>
                <a:gd name="connsiteY2" fmla="*/ 895892 h 1007918"/>
                <a:gd name="connsiteX3" fmla="*/ 218989 w 501507"/>
                <a:gd name="connsiteY3" fmla="*/ 467266 h 1007918"/>
                <a:gd name="connsiteX4" fmla="*/ 307052 w 501507"/>
                <a:gd name="connsiteY4" fmla="*/ 0 h 1007918"/>
                <a:gd name="connsiteX5" fmla="*/ 501102 w 501507"/>
                <a:gd name="connsiteY5" fmla="*/ 0 h 10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507" h="1007918">
                  <a:moveTo>
                    <a:pt x="501102" y="0"/>
                  </a:moveTo>
                  <a:cubicBezTo>
                    <a:pt x="511168" y="293543"/>
                    <a:pt x="332055" y="816855"/>
                    <a:pt x="158007" y="1007918"/>
                  </a:cubicBezTo>
                  <a:cubicBezTo>
                    <a:pt x="105987" y="971030"/>
                    <a:pt x="53838" y="934078"/>
                    <a:pt x="0" y="895892"/>
                  </a:cubicBezTo>
                  <a:cubicBezTo>
                    <a:pt x="93843" y="762303"/>
                    <a:pt x="166839" y="620013"/>
                    <a:pt x="218989" y="467266"/>
                  </a:cubicBezTo>
                  <a:cubicBezTo>
                    <a:pt x="270878" y="315234"/>
                    <a:pt x="299258" y="158656"/>
                    <a:pt x="307052" y="0"/>
                  </a:cubicBezTo>
                  <a:cubicBezTo>
                    <a:pt x="372579" y="0"/>
                    <a:pt x="436159" y="0"/>
                    <a:pt x="50110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12A9001-A2F8-40D1-9FCB-7E7B389234AC}"/>
                </a:ext>
              </a:extLst>
            </p:cNvPr>
            <p:cNvSpPr/>
            <p:nvPr/>
          </p:nvSpPr>
          <p:spPr>
            <a:xfrm>
              <a:off x="6916933" y="4444442"/>
              <a:ext cx="300365" cy="606997"/>
            </a:xfrm>
            <a:custGeom>
              <a:avLst/>
              <a:gdLst>
                <a:gd name="connsiteX0" fmla="*/ 216975 w 354784"/>
                <a:gd name="connsiteY0" fmla="*/ 0 h 716972"/>
                <a:gd name="connsiteX1" fmla="*/ 354785 w 354784"/>
                <a:gd name="connsiteY1" fmla="*/ 6364 h 716972"/>
                <a:gd name="connsiteX2" fmla="*/ 113001 w 354784"/>
                <a:gd name="connsiteY2" fmla="*/ 716973 h 716972"/>
                <a:gd name="connsiteX3" fmla="*/ 0 w 354784"/>
                <a:gd name="connsiteY3" fmla="*/ 637028 h 716972"/>
                <a:gd name="connsiteX4" fmla="*/ 216975 w 354784"/>
                <a:gd name="connsiteY4" fmla="*/ 0 h 71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84" h="716972">
                  <a:moveTo>
                    <a:pt x="216975" y="0"/>
                  </a:moveTo>
                  <a:cubicBezTo>
                    <a:pt x="264189" y="2208"/>
                    <a:pt x="307636" y="4221"/>
                    <a:pt x="354785" y="6364"/>
                  </a:cubicBezTo>
                  <a:cubicBezTo>
                    <a:pt x="342835" y="266592"/>
                    <a:pt x="262695" y="501296"/>
                    <a:pt x="113001" y="716973"/>
                  </a:cubicBezTo>
                  <a:cubicBezTo>
                    <a:pt x="75009" y="690086"/>
                    <a:pt x="38381" y="664174"/>
                    <a:pt x="0" y="637028"/>
                  </a:cubicBezTo>
                  <a:cubicBezTo>
                    <a:pt x="133458" y="445510"/>
                    <a:pt x="204961" y="234640"/>
                    <a:pt x="216975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642244C-F543-472E-B372-4AE18721BA0E}"/>
              </a:ext>
            </a:extLst>
          </p:cNvPr>
          <p:cNvGrpSpPr/>
          <p:nvPr/>
        </p:nvGrpSpPr>
        <p:grpSpPr>
          <a:xfrm>
            <a:off x="4081964" y="3529549"/>
            <a:ext cx="1191455" cy="1129544"/>
            <a:chOff x="4081964" y="3230445"/>
            <a:chExt cx="1191455" cy="1129544"/>
          </a:xfrm>
          <a:solidFill>
            <a:schemeClr val="accent2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6BE50F9-08D6-4E1C-ABF3-F9010CBD03EE}"/>
                </a:ext>
              </a:extLst>
            </p:cNvPr>
            <p:cNvSpPr/>
            <p:nvPr/>
          </p:nvSpPr>
          <p:spPr>
            <a:xfrm>
              <a:off x="4081964" y="3230445"/>
              <a:ext cx="538105" cy="1083690"/>
            </a:xfrm>
            <a:custGeom>
              <a:avLst/>
              <a:gdLst>
                <a:gd name="connsiteX0" fmla="*/ 0 w 635598"/>
                <a:gd name="connsiteY0" fmla="*/ 1268990 h 1280030"/>
                <a:gd name="connsiteX1" fmla="*/ 432392 w 635598"/>
                <a:gd name="connsiteY1" fmla="*/ 0 h 1280030"/>
                <a:gd name="connsiteX2" fmla="*/ 635599 w 635598"/>
                <a:gd name="connsiteY2" fmla="*/ 143394 h 1280030"/>
                <a:gd name="connsiteX3" fmla="*/ 248278 w 635598"/>
                <a:gd name="connsiteY3" fmla="*/ 1280030 h 1280030"/>
                <a:gd name="connsiteX4" fmla="*/ 0 w 635598"/>
                <a:gd name="connsiteY4" fmla="*/ 1268990 h 12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98" h="1280030">
                  <a:moveTo>
                    <a:pt x="0" y="1268990"/>
                  </a:moveTo>
                  <a:cubicBezTo>
                    <a:pt x="23055" y="803152"/>
                    <a:pt x="166190" y="382385"/>
                    <a:pt x="432392" y="0"/>
                  </a:cubicBezTo>
                  <a:cubicBezTo>
                    <a:pt x="501296" y="48642"/>
                    <a:pt x="567928" y="95661"/>
                    <a:pt x="635599" y="143394"/>
                  </a:cubicBezTo>
                  <a:cubicBezTo>
                    <a:pt x="397192" y="485385"/>
                    <a:pt x="269189" y="862900"/>
                    <a:pt x="248278" y="1280030"/>
                  </a:cubicBezTo>
                  <a:cubicBezTo>
                    <a:pt x="165605" y="1276328"/>
                    <a:pt x="84946" y="1272757"/>
                    <a:pt x="0" y="126899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AC8C410-9BCA-43D8-A414-2659FFF37788}"/>
                </a:ext>
              </a:extLst>
            </p:cNvPr>
            <p:cNvSpPr/>
            <p:nvPr/>
          </p:nvSpPr>
          <p:spPr>
            <a:xfrm>
              <a:off x="4507136" y="3483252"/>
              <a:ext cx="424459" cy="849963"/>
            </a:xfrm>
            <a:custGeom>
              <a:avLst/>
              <a:gdLst>
                <a:gd name="connsiteX0" fmla="*/ 501361 w 501361"/>
                <a:gd name="connsiteY0" fmla="*/ 113196 h 1003956"/>
                <a:gd name="connsiteX1" fmla="*/ 196193 w 501361"/>
                <a:gd name="connsiteY1" fmla="*/ 1003957 h 1003956"/>
                <a:gd name="connsiteX2" fmla="*/ 0 w 501361"/>
                <a:gd name="connsiteY2" fmla="*/ 1003957 h 1003956"/>
                <a:gd name="connsiteX3" fmla="*/ 341017 w 501361"/>
                <a:gd name="connsiteY3" fmla="*/ 0 h 1003956"/>
                <a:gd name="connsiteX4" fmla="*/ 501361 w 501361"/>
                <a:gd name="connsiteY4" fmla="*/ 113196 h 10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61" h="1003956">
                  <a:moveTo>
                    <a:pt x="501361" y="113196"/>
                  </a:moveTo>
                  <a:cubicBezTo>
                    <a:pt x="313805" y="383295"/>
                    <a:pt x="212559" y="679890"/>
                    <a:pt x="196193" y="1003957"/>
                  </a:cubicBezTo>
                  <a:cubicBezTo>
                    <a:pt x="130925" y="1003957"/>
                    <a:pt x="67346" y="1003957"/>
                    <a:pt x="0" y="1003957"/>
                  </a:cubicBezTo>
                  <a:cubicBezTo>
                    <a:pt x="17924" y="634300"/>
                    <a:pt x="130925" y="302765"/>
                    <a:pt x="341017" y="0"/>
                  </a:cubicBezTo>
                  <a:cubicBezTo>
                    <a:pt x="394400" y="37667"/>
                    <a:pt x="446419" y="74425"/>
                    <a:pt x="501361" y="11319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361702B-3F0A-4ED2-A09A-293FE740C8EB}"/>
                </a:ext>
              </a:extLst>
            </p:cNvPr>
            <p:cNvSpPr/>
            <p:nvPr/>
          </p:nvSpPr>
          <p:spPr>
            <a:xfrm>
              <a:off x="4973823" y="3756454"/>
              <a:ext cx="299596" cy="603535"/>
            </a:xfrm>
            <a:custGeom>
              <a:avLst/>
              <a:gdLst>
                <a:gd name="connsiteX0" fmla="*/ 138134 w 353875"/>
                <a:gd name="connsiteY0" fmla="*/ 712881 h 712881"/>
                <a:gd name="connsiteX1" fmla="*/ 0 w 353875"/>
                <a:gd name="connsiteY1" fmla="*/ 706582 h 712881"/>
                <a:gd name="connsiteX2" fmla="*/ 240939 w 353875"/>
                <a:gd name="connsiteY2" fmla="*/ 0 h 712881"/>
                <a:gd name="connsiteX3" fmla="*/ 353875 w 353875"/>
                <a:gd name="connsiteY3" fmla="*/ 79815 h 712881"/>
                <a:gd name="connsiteX4" fmla="*/ 138134 w 353875"/>
                <a:gd name="connsiteY4" fmla="*/ 712881 h 7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75" h="712881">
                  <a:moveTo>
                    <a:pt x="138134" y="712881"/>
                  </a:moveTo>
                  <a:cubicBezTo>
                    <a:pt x="90985" y="710738"/>
                    <a:pt x="46889" y="708725"/>
                    <a:pt x="0" y="706582"/>
                  </a:cubicBezTo>
                  <a:cubicBezTo>
                    <a:pt x="13183" y="447004"/>
                    <a:pt x="92284" y="213598"/>
                    <a:pt x="240939" y="0"/>
                  </a:cubicBezTo>
                  <a:cubicBezTo>
                    <a:pt x="279451" y="27211"/>
                    <a:pt x="316208" y="53188"/>
                    <a:pt x="353875" y="79815"/>
                  </a:cubicBezTo>
                  <a:cubicBezTo>
                    <a:pt x="221586" y="270164"/>
                    <a:pt x="150603" y="479411"/>
                    <a:pt x="138134" y="71288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C0A794C-063F-44CA-BD2C-C2390B823114}"/>
              </a:ext>
            </a:extLst>
          </p:cNvPr>
          <p:cNvGrpSpPr/>
          <p:nvPr/>
        </p:nvGrpSpPr>
        <p:grpSpPr>
          <a:xfrm>
            <a:off x="4080094" y="4718749"/>
            <a:ext cx="1176993" cy="1085065"/>
            <a:chOff x="4080094" y="4419645"/>
            <a:chExt cx="1176993" cy="1085065"/>
          </a:xfrm>
          <a:solidFill>
            <a:schemeClr val="accent1"/>
          </a:solidFill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91052CB-289D-42B8-AC93-571E3B1D8F3B}"/>
                </a:ext>
              </a:extLst>
            </p:cNvPr>
            <p:cNvSpPr/>
            <p:nvPr/>
          </p:nvSpPr>
          <p:spPr>
            <a:xfrm>
              <a:off x="4080094" y="4420292"/>
              <a:ext cx="510505" cy="1084418"/>
            </a:xfrm>
            <a:custGeom>
              <a:avLst/>
              <a:gdLst>
                <a:gd name="connsiteX0" fmla="*/ 395829 w 602997"/>
                <a:gd name="connsiteY0" fmla="*/ 1280891 h 1280890"/>
                <a:gd name="connsiteX1" fmla="*/ 0 w 602997"/>
                <a:gd name="connsiteY1" fmla="*/ 1510 h 1280890"/>
                <a:gd name="connsiteX2" fmla="*/ 32082 w 602997"/>
                <a:gd name="connsiteY2" fmla="*/ 81 h 1280890"/>
                <a:gd name="connsiteX3" fmla="*/ 248797 w 602997"/>
                <a:gd name="connsiteY3" fmla="*/ 16 h 1280890"/>
                <a:gd name="connsiteX4" fmla="*/ 602997 w 602997"/>
                <a:gd name="connsiteY4" fmla="*/ 1143406 h 1280890"/>
                <a:gd name="connsiteX5" fmla="*/ 395829 w 602997"/>
                <a:gd name="connsiteY5" fmla="*/ 1280891 h 128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997" h="1280890">
                  <a:moveTo>
                    <a:pt x="395829" y="1280891"/>
                  </a:moveTo>
                  <a:cubicBezTo>
                    <a:pt x="140797" y="890972"/>
                    <a:pt x="9547" y="466243"/>
                    <a:pt x="0" y="1510"/>
                  </a:cubicBezTo>
                  <a:cubicBezTo>
                    <a:pt x="12794" y="926"/>
                    <a:pt x="22405" y="81"/>
                    <a:pt x="32082" y="81"/>
                  </a:cubicBezTo>
                  <a:cubicBezTo>
                    <a:pt x="103390" y="-49"/>
                    <a:pt x="174697" y="16"/>
                    <a:pt x="248797" y="16"/>
                  </a:cubicBezTo>
                  <a:cubicBezTo>
                    <a:pt x="256915" y="413250"/>
                    <a:pt x="374722" y="794207"/>
                    <a:pt x="602997" y="1143406"/>
                  </a:cubicBezTo>
                  <a:cubicBezTo>
                    <a:pt x="534417" y="1188931"/>
                    <a:pt x="467006" y="1233677"/>
                    <a:pt x="395829" y="128089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396CB9E-7B70-4C97-B47F-2A2246190118}"/>
                </a:ext>
              </a:extLst>
            </p:cNvPr>
            <p:cNvSpPr/>
            <p:nvPr/>
          </p:nvSpPr>
          <p:spPr>
            <a:xfrm>
              <a:off x="4505762" y="4421790"/>
              <a:ext cx="402630" cy="855241"/>
            </a:xfrm>
            <a:custGeom>
              <a:avLst/>
              <a:gdLst>
                <a:gd name="connsiteX0" fmla="*/ 0 w 475578"/>
                <a:gd name="connsiteY0" fmla="*/ 0 h 1010191"/>
                <a:gd name="connsiteX1" fmla="*/ 196193 w 475578"/>
                <a:gd name="connsiteY1" fmla="*/ 0 h 1010191"/>
                <a:gd name="connsiteX2" fmla="*/ 475579 w 475578"/>
                <a:gd name="connsiteY2" fmla="*/ 901736 h 1010191"/>
                <a:gd name="connsiteX3" fmla="*/ 312182 w 475578"/>
                <a:gd name="connsiteY3" fmla="*/ 1010191 h 1010191"/>
                <a:gd name="connsiteX4" fmla="*/ 0 w 475578"/>
                <a:gd name="connsiteY4" fmla="*/ 0 h 10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78" h="1010191">
                  <a:moveTo>
                    <a:pt x="0" y="0"/>
                  </a:moveTo>
                  <a:cubicBezTo>
                    <a:pt x="67346" y="0"/>
                    <a:pt x="130276" y="0"/>
                    <a:pt x="196193" y="0"/>
                  </a:cubicBezTo>
                  <a:cubicBezTo>
                    <a:pt x="202558" y="326404"/>
                    <a:pt x="295751" y="626247"/>
                    <a:pt x="475579" y="901736"/>
                  </a:cubicBezTo>
                  <a:cubicBezTo>
                    <a:pt x="420962" y="937974"/>
                    <a:pt x="367838" y="973238"/>
                    <a:pt x="312182" y="1010191"/>
                  </a:cubicBezTo>
                  <a:cubicBezTo>
                    <a:pt x="111378" y="703529"/>
                    <a:pt x="7728" y="369137"/>
                    <a:pt x="0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4DA4911-3573-4CCC-A0AD-09ED16146805}"/>
                </a:ext>
              </a:extLst>
            </p:cNvPr>
            <p:cNvSpPr/>
            <p:nvPr/>
          </p:nvSpPr>
          <p:spPr>
            <a:xfrm>
              <a:off x="4973052" y="4419645"/>
              <a:ext cx="284035" cy="603479"/>
            </a:xfrm>
            <a:custGeom>
              <a:avLst/>
              <a:gdLst>
                <a:gd name="connsiteX0" fmla="*/ 220157 w 335496"/>
                <a:gd name="connsiteY0" fmla="*/ 712816 h 712816"/>
                <a:gd name="connsiteX1" fmla="*/ 0 w 335496"/>
                <a:gd name="connsiteY1" fmla="*/ 0 h 712816"/>
                <a:gd name="connsiteX2" fmla="*/ 138199 w 335496"/>
                <a:gd name="connsiteY2" fmla="*/ 0 h 712816"/>
                <a:gd name="connsiteX3" fmla="*/ 335497 w 335496"/>
                <a:gd name="connsiteY3" fmla="*/ 636183 h 712816"/>
                <a:gd name="connsiteX4" fmla="*/ 220157 w 335496"/>
                <a:gd name="connsiteY4" fmla="*/ 712816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96" h="712816">
                  <a:moveTo>
                    <a:pt x="220157" y="712816"/>
                  </a:moveTo>
                  <a:cubicBezTo>
                    <a:pt x="78192" y="494607"/>
                    <a:pt x="4936" y="259318"/>
                    <a:pt x="0" y="0"/>
                  </a:cubicBezTo>
                  <a:cubicBezTo>
                    <a:pt x="47409" y="0"/>
                    <a:pt x="91570" y="0"/>
                    <a:pt x="138199" y="0"/>
                  </a:cubicBezTo>
                  <a:cubicBezTo>
                    <a:pt x="143070" y="229444"/>
                    <a:pt x="208143" y="440445"/>
                    <a:pt x="335497" y="636183"/>
                  </a:cubicBezTo>
                  <a:cubicBezTo>
                    <a:pt x="297764" y="661252"/>
                    <a:pt x="260422" y="686060"/>
                    <a:pt x="220157" y="712816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3E0ADA8-EA88-4AAF-85AC-62A8E3DDC86B}"/>
              </a:ext>
            </a:extLst>
          </p:cNvPr>
          <p:cNvGrpSpPr/>
          <p:nvPr/>
        </p:nvGrpSpPr>
        <p:grpSpPr>
          <a:xfrm>
            <a:off x="5555365" y="2677538"/>
            <a:ext cx="1134604" cy="1063691"/>
            <a:chOff x="5555365" y="2378434"/>
            <a:chExt cx="1134604" cy="1063691"/>
          </a:xfrm>
          <a:solidFill>
            <a:schemeClr val="accent4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C2A5F9F-30B6-40A6-BD01-092F05624681}"/>
                </a:ext>
              </a:extLst>
            </p:cNvPr>
            <p:cNvSpPr/>
            <p:nvPr/>
          </p:nvSpPr>
          <p:spPr>
            <a:xfrm>
              <a:off x="5555365" y="2378434"/>
              <a:ext cx="1134604" cy="287897"/>
            </a:xfrm>
            <a:custGeom>
              <a:avLst/>
              <a:gdLst>
                <a:gd name="connsiteX0" fmla="*/ 1340167 w 1340167"/>
                <a:gd name="connsiteY0" fmla="*/ 104510 h 340058"/>
                <a:gd name="connsiteX1" fmla="*/ 1267756 w 1340167"/>
                <a:gd name="connsiteY1" fmla="*/ 340059 h 340058"/>
                <a:gd name="connsiteX2" fmla="*/ 65982 w 1340167"/>
                <a:gd name="connsiteY2" fmla="*/ 323563 h 340058"/>
                <a:gd name="connsiteX3" fmla="*/ 0 w 1340167"/>
                <a:gd name="connsiteY3" fmla="*/ 87170 h 340058"/>
                <a:gd name="connsiteX4" fmla="*/ 1340167 w 1340167"/>
                <a:gd name="connsiteY4" fmla="*/ 104510 h 3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67" h="340058">
                  <a:moveTo>
                    <a:pt x="1340167" y="104510"/>
                  </a:moveTo>
                  <a:cubicBezTo>
                    <a:pt x="1316009" y="183091"/>
                    <a:pt x="1292239" y="260374"/>
                    <a:pt x="1267756" y="340059"/>
                  </a:cubicBezTo>
                  <a:cubicBezTo>
                    <a:pt x="868745" y="221213"/>
                    <a:pt x="469344" y="215173"/>
                    <a:pt x="65982" y="323563"/>
                  </a:cubicBezTo>
                  <a:cubicBezTo>
                    <a:pt x="43707" y="243878"/>
                    <a:pt x="21821" y="165362"/>
                    <a:pt x="0" y="87170"/>
                  </a:cubicBezTo>
                  <a:cubicBezTo>
                    <a:pt x="287438" y="-36027"/>
                    <a:pt x="996293" y="-27195"/>
                    <a:pt x="1340167" y="10451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8CCFE6E-4F5C-4274-8509-6D1A960CFAE9}"/>
                </a:ext>
              </a:extLst>
            </p:cNvPr>
            <p:cNvSpPr/>
            <p:nvPr/>
          </p:nvSpPr>
          <p:spPr>
            <a:xfrm>
              <a:off x="5668793" y="2809867"/>
              <a:ext cx="895433" cy="228416"/>
            </a:xfrm>
            <a:custGeom>
              <a:avLst/>
              <a:gdLst>
                <a:gd name="connsiteX0" fmla="*/ 52669 w 1057664"/>
                <a:gd name="connsiteY0" fmla="*/ 257007 h 269800"/>
                <a:gd name="connsiteX1" fmla="*/ 0 w 1057664"/>
                <a:gd name="connsiteY1" fmla="*/ 68282 h 269800"/>
                <a:gd name="connsiteX2" fmla="*/ 1057665 w 1057664"/>
                <a:gd name="connsiteY2" fmla="*/ 82440 h 269800"/>
                <a:gd name="connsiteX3" fmla="*/ 1041948 w 1057664"/>
                <a:gd name="connsiteY3" fmla="*/ 135953 h 269800"/>
                <a:gd name="connsiteX4" fmla="*/ 1000320 w 1057664"/>
                <a:gd name="connsiteY4" fmla="*/ 269801 h 269800"/>
                <a:gd name="connsiteX5" fmla="*/ 52669 w 1057664"/>
                <a:gd name="connsiteY5" fmla="*/ 257007 h 26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64" h="269800">
                  <a:moveTo>
                    <a:pt x="52669" y="257007"/>
                  </a:moveTo>
                  <a:cubicBezTo>
                    <a:pt x="34874" y="193168"/>
                    <a:pt x="17924" y="132446"/>
                    <a:pt x="0" y="68282"/>
                  </a:cubicBezTo>
                  <a:cubicBezTo>
                    <a:pt x="354655" y="-27639"/>
                    <a:pt x="705348" y="-22119"/>
                    <a:pt x="1057665" y="82440"/>
                  </a:cubicBezTo>
                  <a:cubicBezTo>
                    <a:pt x="1051885" y="102247"/>
                    <a:pt x="1047144" y="119198"/>
                    <a:pt x="1041948" y="135953"/>
                  </a:cubicBezTo>
                  <a:cubicBezTo>
                    <a:pt x="1028310" y="180049"/>
                    <a:pt x="1014542" y="224081"/>
                    <a:pt x="1000320" y="269801"/>
                  </a:cubicBezTo>
                  <a:cubicBezTo>
                    <a:pt x="685540" y="176542"/>
                    <a:pt x="371410" y="171152"/>
                    <a:pt x="52669" y="25700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762F782-DF17-4320-BEF7-F26FFD2DF684}"/>
                </a:ext>
              </a:extLst>
            </p:cNvPr>
            <p:cNvSpPr/>
            <p:nvPr/>
          </p:nvSpPr>
          <p:spPr>
            <a:xfrm>
              <a:off x="5794150" y="3280787"/>
              <a:ext cx="632455" cy="161338"/>
            </a:xfrm>
            <a:custGeom>
              <a:avLst/>
              <a:gdLst>
                <a:gd name="connsiteX0" fmla="*/ 37213 w 747041"/>
                <a:gd name="connsiteY0" fmla="*/ 181542 h 190568"/>
                <a:gd name="connsiteX1" fmla="*/ 0 w 747041"/>
                <a:gd name="connsiteY1" fmla="*/ 48603 h 190568"/>
                <a:gd name="connsiteX2" fmla="*/ 747041 w 747041"/>
                <a:gd name="connsiteY2" fmla="*/ 58279 h 190568"/>
                <a:gd name="connsiteX3" fmla="*/ 706257 w 747041"/>
                <a:gd name="connsiteY3" fmla="*/ 190569 h 190568"/>
                <a:gd name="connsiteX4" fmla="*/ 37213 w 747041"/>
                <a:gd name="connsiteY4" fmla="*/ 181542 h 19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41" h="190568">
                  <a:moveTo>
                    <a:pt x="37213" y="181542"/>
                  </a:moveTo>
                  <a:cubicBezTo>
                    <a:pt x="24678" y="136731"/>
                    <a:pt x="12729" y="94128"/>
                    <a:pt x="0" y="48603"/>
                  </a:cubicBezTo>
                  <a:cubicBezTo>
                    <a:pt x="250161" y="-19847"/>
                    <a:pt x="497270" y="-15431"/>
                    <a:pt x="747041" y="58279"/>
                  </a:cubicBezTo>
                  <a:cubicBezTo>
                    <a:pt x="733144" y="103415"/>
                    <a:pt x="719895" y="146342"/>
                    <a:pt x="706257" y="190569"/>
                  </a:cubicBezTo>
                  <a:cubicBezTo>
                    <a:pt x="483307" y="124457"/>
                    <a:pt x="261591" y="121144"/>
                    <a:pt x="37213" y="18154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030A2ED-647C-40BA-AD82-B31AFB239F07}"/>
              </a:ext>
            </a:extLst>
          </p:cNvPr>
          <p:cNvGrpSpPr/>
          <p:nvPr/>
        </p:nvGrpSpPr>
        <p:grpSpPr>
          <a:xfrm>
            <a:off x="6446509" y="2801315"/>
            <a:ext cx="1261778" cy="1297515"/>
            <a:chOff x="6446509" y="2502211"/>
            <a:chExt cx="1261778" cy="1297515"/>
          </a:xfrm>
          <a:solidFill>
            <a:schemeClr val="accent3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42FEA56-8689-4533-9618-04DFD4A9FC5A}"/>
                </a:ext>
              </a:extLst>
            </p:cNvPr>
            <p:cNvSpPr/>
            <p:nvPr/>
          </p:nvSpPr>
          <p:spPr>
            <a:xfrm>
              <a:off x="6726147" y="2502211"/>
              <a:ext cx="982140" cy="806032"/>
            </a:xfrm>
            <a:custGeom>
              <a:avLst/>
              <a:gdLst>
                <a:gd name="connsiteX0" fmla="*/ 0 w 1160080"/>
                <a:gd name="connsiteY0" fmla="*/ 232951 h 952067"/>
                <a:gd name="connsiteX1" fmla="*/ 86569 w 1160080"/>
                <a:gd name="connsiteY1" fmla="*/ 0 h 952067"/>
                <a:gd name="connsiteX2" fmla="*/ 1160080 w 1160080"/>
                <a:gd name="connsiteY2" fmla="*/ 801918 h 952067"/>
                <a:gd name="connsiteX3" fmla="*/ 1146182 w 1160080"/>
                <a:gd name="connsiteY3" fmla="*/ 813803 h 952067"/>
                <a:gd name="connsiteX4" fmla="*/ 962003 w 1160080"/>
                <a:gd name="connsiteY4" fmla="*/ 952067 h 952067"/>
                <a:gd name="connsiteX5" fmla="*/ 0 w 1160080"/>
                <a:gd name="connsiteY5" fmla="*/ 232951 h 9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080" h="952067">
                  <a:moveTo>
                    <a:pt x="0" y="232951"/>
                  </a:moveTo>
                  <a:cubicBezTo>
                    <a:pt x="29030" y="154760"/>
                    <a:pt x="57215" y="78971"/>
                    <a:pt x="86569" y="0"/>
                  </a:cubicBezTo>
                  <a:cubicBezTo>
                    <a:pt x="522013" y="165345"/>
                    <a:pt x="878227" y="432716"/>
                    <a:pt x="1160080" y="801918"/>
                  </a:cubicBezTo>
                  <a:cubicBezTo>
                    <a:pt x="1154235" y="806919"/>
                    <a:pt x="1150404" y="810621"/>
                    <a:pt x="1146182" y="813803"/>
                  </a:cubicBezTo>
                  <a:cubicBezTo>
                    <a:pt x="1085590" y="859328"/>
                    <a:pt x="1024933" y="904788"/>
                    <a:pt x="962003" y="952067"/>
                  </a:cubicBezTo>
                  <a:cubicBezTo>
                    <a:pt x="709699" y="621441"/>
                    <a:pt x="390114" y="381411"/>
                    <a:pt x="0" y="232951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E9B11A4-A926-49EE-9AF0-66538B598E43}"/>
                </a:ext>
              </a:extLst>
            </p:cNvPr>
            <p:cNvSpPr/>
            <p:nvPr/>
          </p:nvSpPr>
          <p:spPr>
            <a:xfrm>
              <a:off x="6592706" y="2909076"/>
              <a:ext cx="775132" cy="635590"/>
            </a:xfrm>
            <a:custGeom>
              <a:avLst/>
              <a:gdLst>
                <a:gd name="connsiteX0" fmla="*/ 0 w 915568"/>
                <a:gd name="connsiteY0" fmla="*/ 183659 h 750743"/>
                <a:gd name="connsiteX1" fmla="*/ 68385 w 915568"/>
                <a:gd name="connsiteY1" fmla="*/ 0 h 750743"/>
                <a:gd name="connsiteX2" fmla="*/ 915569 w 915568"/>
                <a:gd name="connsiteY2" fmla="*/ 633066 h 750743"/>
                <a:gd name="connsiteX3" fmla="*/ 837767 w 915568"/>
                <a:gd name="connsiteY3" fmla="*/ 691580 h 750743"/>
                <a:gd name="connsiteX4" fmla="*/ 758991 w 915568"/>
                <a:gd name="connsiteY4" fmla="*/ 750743 h 750743"/>
                <a:gd name="connsiteX5" fmla="*/ 0 w 915568"/>
                <a:gd name="connsiteY5" fmla="*/ 183659 h 75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68" h="750743">
                  <a:moveTo>
                    <a:pt x="0" y="183659"/>
                  </a:moveTo>
                  <a:cubicBezTo>
                    <a:pt x="22860" y="122223"/>
                    <a:pt x="45071" y="62540"/>
                    <a:pt x="68385" y="0"/>
                  </a:cubicBezTo>
                  <a:cubicBezTo>
                    <a:pt x="412130" y="130536"/>
                    <a:pt x="692165" y="341082"/>
                    <a:pt x="915569" y="633066"/>
                  </a:cubicBezTo>
                  <a:cubicBezTo>
                    <a:pt x="888683" y="653328"/>
                    <a:pt x="863225" y="672487"/>
                    <a:pt x="837767" y="691580"/>
                  </a:cubicBezTo>
                  <a:cubicBezTo>
                    <a:pt x="812829" y="710349"/>
                    <a:pt x="787826" y="729052"/>
                    <a:pt x="758991" y="750743"/>
                  </a:cubicBezTo>
                  <a:cubicBezTo>
                    <a:pt x="559875" y="491035"/>
                    <a:pt x="308285" y="300427"/>
                    <a:pt x="0" y="183659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8534024-C28D-4DC5-80FA-7A5C7DD5B927}"/>
                </a:ext>
              </a:extLst>
            </p:cNvPr>
            <p:cNvSpPr/>
            <p:nvPr/>
          </p:nvSpPr>
          <p:spPr>
            <a:xfrm>
              <a:off x="6446509" y="3350965"/>
              <a:ext cx="547233" cy="448761"/>
            </a:xfrm>
            <a:custGeom>
              <a:avLst/>
              <a:gdLst>
                <a:gd name="connsiteX0" fmla="*/ 0 w 646379"/>
                <a:gd name="connsiteY0" fmla="*/ 129627 h 530066"/>
                <a:gd name="connsiteX1" fmla="*/ 48383 w 646379"/>
                <a:gd name="connsiteY1" fmla="*/ 0 h 530066"/>
                <a:gd name="connsiteX2" fmla="*/ 646379 w 646379"/>
                <a:gd name="connsiteY2" fmla="*/ 447069 h 530066"/>
                <a:gd name="connsiteX3" fmla="*/ 535846 w 646379"/>
                <a:gd name="connsiteY3" fmla="*/ 530066 h 530066"/>
                <a:gd name="connsiteX4" fmla="*/ 297310 w 646379"/>
                <a:gd name="connsiteY4" fmla="*/ 292244 h 530066"/>
                <a:gd name="connsiteX5" fmla="*/ 0 w 646379"/>
                <a:gd name="connsiteY5" fmla="*/ 129627 h 53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79" h="530066">
                  <a:moveTo>
                    <a:pt x="0" y="129627"/>
                  </a:moveTo>
                  <a:cubicBezTo>
                    <a:pt x="16496" y="85335"/>
                    <a:pt x="31952" y="43902"/>
                    <a:pt x="48383" y="0"/>
                  </a:cubicBezTo>
                  <a:cubicBezTo>
                    <a:pt x="291270" y="92479"/>
                    <a:pt x="488957" y="240809"/>
                    <a:pt x="646379" y="447069"/>
                  </a:cubicBezTo>
                  <a:cubicBezTo>
                    <a:pt x="608972" y="475189"/>
                    <a:pt x="573578" y="501751"/>
                    <a:pt x="535846" y="530066"/>
                  </a:cubicBezTo>
                  <a:cubicBezTo>
                    <a:pt x="466162" y="439341"/>
                    <a:pt x="387581" y="359850"/>
                    <a:pt x="297310" y="292244"/>
                  </a:cubicBezTo>
                  <a:cubicBezTo>
                    <a:pt x="206844" y="224509"/>
                    <a:pt x="108585" y="170995"/>
                    <a:pt x="0" y="129627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3E3E0C6-F2E1-4ED0-8051-AF115325BE15}"/>
              </a:ext>
            </a:extLst>
          </p:cNvPr>
          <p:cNvGrpSpPr/>
          <p:nvPr/>
        </p:nvGrpSpPr>
        <p:grpSpPr>
          <a:xfrm>
            <a:off x="6933153" y="3575624"/>
            <a:ext cx="1178753" cy="1108596"/>
            <a:chOff x="6933153" y="3276520"/>
            <a:chExt cx="1178753" cy="1108596"/>
          </a:xfrm>
          <a:solidFill>
            <a:schemeClr val="accent2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67C801A-F25D-424C-BA42-16F964514215}"/>
                </a:ext>
              </a:extLst>
            </p:cNvPr>
            <p:cNvSpPr/>
            <p:nvPr/>
          </p:nvSpPr>
          <p:spPr>
            <a:xfrm>
              <a:off x="7599861" y="3276520"/>
              <a:ext cx="512045" cy="1082370"/>
            </a:xfrm>
            <a:custGeom>
              <a:avLst/>
              <a:gdLst>
                <a:gd name="connsiteX0" fmla="*/ 604816 w 604815"/>
                <a:gd name="connsiteY0" fmla="*/ 1278472 h 1278471"/>
                <a:gd name="connsiteX1" fmla="*/ 356019 w 604815"/>
                <a:gd name="connsiteY1" fmla="*/ 1278472 h 1278471"/>
                <a:gd name="connsiteX2" fmla="*/ 260487 w 604815"/>
                <a:gd name="connsiteY2" fmla="*/ 683397 h 1278471"/>
                <a:gd name="connsiteX3" fmla="*/ 0 w 604815"/>
                <a:gd name="connsiteY3" fmla="*/ 137160 h 1278471"/>
                <a:gd name="connsiteX4" fmla="*/ 206065 w 604815"/>
                <a:gd name="connsiteY4" fmla="*/ 0 h 1278471"/>
                <a:gd name="connsiteX5" fmla="*/ 222755 w 604815"/>
                <a:gd name="connsiteY5" fmla="*/ 23444 h 1278471"/>
                <a:gd name="connsiteX6" fmla="*/ 595074 w 604815"/>
                <a:gd name="connsiteY6" fmla="*/ 1100138 h 1278471"/>
                <a:gd name="connsiteX7" fmla="*/ 604816 w 604815"/>
                <a:gd name="connsiteY7" fmla="*/ 1198072 h 1278471"/>
                <a:gd name="connsiteX8" fmla="*/ 604816 w 604815"/>
                <a:gd name="connsiteY8" fmla="*/ 1278472 h 127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815" h="1278471">
                  <a:moveTo>
                    <a:pt x="604816" y="1278472"/>
                  </a:moveTo>
                  <a:cubicBezTo>
                    <a:pt x="522923" y="1278472"/>
                    <a:pt x="441029" y="1278472"/>
                    <a:pt x="356019" y="1278472"/>
                  </a:cubicBezTo>
                  <a:cubicBezTo>
                    <a:pt x="352512" y="1077213"/>
                    <a:pt x="321079" y="877837"/>
                    <a:pt x="260487" y="683397"/>
                  </a:cubicBezTo>
                  <a:cubicBezTo>
                    <a:pt x="200155" y="489801"/>
                    <a:pt x="113521" y="308610"/>
                    <a:pt x="0" y="137160"/>
                  </a:cubicBezTo>
                  <a:cubicBezTo>
                    <a:pt x="69100" y="91180"/>
                    <a:pt x="137030" y="45980"/>
                    <a:pt x="206065" y="0"/>
                  </a:cubicBezTo>
                  <a:cubicBezTo>
                    <a:pt x="212559" y="9092"/>
                    <a:pt x="218014" y="16041"/>
                    <a:pt x="222755" y="23444"/>
                  </a:cubicBezTo>
                  <a:cubicBezTo>
                    <a:pt x="434405" y="352057"/>
                    <a:pt x="559356" y="710673"/>
                    <a:pt x="595074" y="1100138"/>
                  </a:cubicBezTo>
                  <a:cubicBezTo>
                    <a:pt x="598062" y="1132804"/>
                    <a:pt x="601569" y="1165406"/>
                    <a:pt x="604816" y="1198072"/>
                  </a:cubicBezTo>
                  <a:cubicBezTo>
                    <a:pt x="604816" y="1224894"/>
                    <a:pt x="604816" y="1251650"/>
                    <a:pt x="604816" y="127847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3A40E31-3C03-4D21-B8C7-405036073AD7}"/>
                </a:ext>
              </a:extLst>
            </p:cNvPr>
            <p:cNvSpPr/>
            <p:nvPr/>
          </p:nvSpPr>
          <p:spPr>
            <a:xfrm>
              <a:off x="7281902" y="3519155"/>
              <a:ext cx="403951" cy="854086"/>
            </a:xfrm>
            <a:custGeom>
              <a:avLst/>
              <a:gdLst>
                <a:gd name="connsiteX0" fmla="*/ 163332 w 477137"/>
                <a:gd name="connsiteY0" fmla="*/ 0 h 1008827"/>
                <a:gd name="connsiteX1" fmla="*/ 477137 w 477137"/>
                <a:gd name="connsiteY1" fmla="*/ 1008827 h 1008827"/>
                <a:gd name="connsiteX2" fmla="*/ 280944 w 477137"/>
                <a:gd name="connsiteY2" fmla="*/ 1008827 h 1008827"/>
                <a:gd name="connsiteX3" fmla="*/ 0 w 477137"/>
                <a:gd name="connsiteY3" fmla="*/ 108715 h 1008827"/>
                <a:gd name="connsiteX4" fmla="*/ 163332 w 477137"/>
                <a:gd name="connsiteY4" fmla="*/ 0 h 100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37" h="1008827">
                  <a:moveTo>
                    <a:pt x="163332" y="0"/>
                  </a:moveTo>
                  <a:cubicBezTo>
                    <a:pt x="364656" y="306921"/>
                    <a:pt x="468630" y="640924"/>
                    <a:pt x="477137" y="1008827"/>
                  </a:cubicBezTo>
                  <a:cubicBezTo>
                    <a:pt x="411350" y="1008827"/>
                    <a:pt x="347706" y="1008827"/>
                    <a:pt x="280944" y="1008827"/>
                  </a:cubicBezTo>
                  <a:cubicBezTo>
                    <a:pt x="273995" y="684046"/>
                    <a:pt x="180347" y="384139"/>
                    <a:pt x="0" y="108715"/>
                  </a:cubicBezTo>
                  <a:cubicBezTo>
                    <a:pt x="53773" y="72931"/>
                    <a:pt x="107026" y="37472"/>
                    <a:pt x="163332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18B8C9A-83CE-4817-AF36-77C515B7FB36}"/>
                </a:ext>
              </a:extLst>
            </p:cNvPr>
            <p:cNvSpPr/>
            <p:nvPr/>
          </p:nvSpPr>
          <p:spPr>
            <a:xfrm>
              <a:off x="6933153" y="3781801"/>
              <a:ext cx="285246" cy="603315"/>
            </a:xfrm>
            <a:custGeom>
              <a:avLst/>
              <a:gdLst>
                <a:gd name="connsiteX0" fmla="*/ 336925 w 336925"/>
                <a:gd name="connsiteY0" fmla="*/ 712622 h 712621"/>
                <a:gd name="connsiteX1" fmla="*/ 198856 w 336925"/>
                <a:gd name="connsiteY1" fmla="*/ 712622 h 712621"/>
                <a:gd name="connsiteX2" fmla="*/ 0 w 336925"/>
                <a:gd name="connsiteY2" fmla="*/ 76633 h 712621"/>
                <a:gd name="connsiteX3" fmla="*/ 115339 w 336925"/>
                <a:gd name="connsiteY3" fmla="*/ 0 h 712621"/>
                <a:gd name="connsiteX4" fmla="*/ 336925 w 336925"/>
                <a:gd name="connsiteY4" fmla="*/ 712622 h 71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25" h="712621">
                  <a:moveTo>
                    <a:pt x="336925" y="712622"/>
                  </a:moveTo>
                  <a:cubicBezTo>
                    <a:pt x="289257" y="712622"/>
                    <a:pt x="245810" y="712622"/>
                    <a:pt x="198856" y="712622"/>
                  </a:cubicBezTo>
                  <a:cubicBezTo>
                    <a:pt x="192881" y="483502"/>
                    <a:pt x="128003" y="271463"/>
                    <a:pt x="0" y="76633"/>
                  </a:cubicBezTo>
                  <a:cubicBezTo>
                    <a:pt x="38512" y="51045"/>
                    <a:pt x="76114" y="26107"/>
                    <a:pt x="115339" y="0"/>
                  </a:cubicBezTo>
                  <a:cubicBezTo>
                    <a:pt x="257565" y="216391"/>
                    <a:pt x="330691" y="452005"/>
                    <a:pt x="336925" y="712622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85B93B5-4222-4A3B-BA6C-C4D25B47D3DA}"/>
              </a:ext>
            </a:extLst>
          </p:cNvPr>
          <p:cNvGrpSpPr/>
          <p:nvPr/>
        </p:nvGrpSpPr>
        <p:grpSpPr>
          <a:xfrm>
            <a:off x="4517089" y="2783007"/>
            <a:ext cx="1253418" cy="1294049"/>
            <a:chOff x="4517089" y="2483903"/>
            <a:chExt cx="1253418" cy="1294049"/>
          </a:xfrm>
          <a:solidFill>
            <a:schemeClr val="accent3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6132960-CF7F-4AB2-A3AB-431B97333FEC}"/>
                </a:ext>
              </a:extLst>
            </p:cNvPr>
            <p:cNvSpPr/>
            <p:nvPr/>
          </p:nvSpPr>
          <p:spPr>
            <a:xfrm>
              <a:off x="4517089" y="2483903"/>
              <a:ext cx="995555" cy="785525"/>
            </a:xfrm>
            <a:custGeom>
              <a:avLst/>
              <a:gdLst>
                <a:gd name="connsiteX0" fmla="*/ 1095397 w 1175926"/>
                <a:gd name="connsiteY0" fmla="*/ 0 h 927843"/>
                <a:gd name="connsiteX1" fmla="*/ 1175926 w 1175926"/>
                <a:gd name="connsiteY1" fmla="*/ 235224 h 927843"/>
                <a:gd name="connsiteX2" fmla="*/ 636963 w 1175926"/>
                <a:gd name="connsiteY2" fmla="*/ 510843 h 927843"/>
                <a:gd name="connsiteX3" fmla="*/ 194894 w 1175926"/>
                <a:gd name="connsiteY3" fmla="*/ 927843 h 927843"/>
                <a:gd name="connsiteX4" fmla="*/ 0 w 1175926"/>
                <a:gd name="connsiteY4" fmla="*/ 773149 h 927843"/>
                <a:gd name="connsiteX5" fmla="*/ 1095397 w 1175926"/>
                <a:gd name="connsiteY5" fmla="*/ 0 h 9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926" h="927843">
                  <a:moveTo>
                    <a:pt x="1095397" y="0"/>
                  </a:moveTo>
                  <a:cubicBezTo>
                    <a:pt x="1122348" y="78711"/>
                    <a:pt x="1148585" y="155279"/>
                    <a:pt x="1175926" y="235224"/>
                  </a:cubicBezTo>
                  <a:cubicBezTo>
                    <a:pt x="982850" y="302505"/>
                    <a:pt x="803152" y="393556"/>
                    <a:pt x="636963" y="510843"/>
                  </a:cubicBezTo>
                  <a:cubicBezTo>
                    <a:pt x="470448" y="628390"/>
                    <a:pt x="323742" y="767044"/>
                    <a:pt x="194894" y="927843"/>
                  </a:cubicBezTo>
                  <a:cubicBezTo>
                    <a:pt x="130081" y="876408"/>
                    <a:pt x="66762" y="826077"/>
                    <a:pt x="0" y="773149"/>
                  </a:cubicBezTo>
                  <a:cubicBezTo>
                    <a:pt x="291985" y="411155"/>
                    <a:pt x="655407" y="154175"/>
                    <a:pt x="1095397" y="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C46194B-9406-4E41-B565-41BD21D6C084}"/>
                </a:ext>
              </a:extLst>
            </p:cNvPr>
            <p:cNvSpPr/>
            <p:nvPr/>
          </p:nvSpPr>
          <p:spPr>
            <a:xfrm>
              <a:off x="4850442" y="2894506"/>
              <a:ext cx="785249" cy="619644"/>
            </a:xfrm>
            <a:custGeom>
              <a:avLst/>
              <a:gdLst>
                <a:gd name="connsiteX0" fmla="*/ 927518 w 927518"/>
                <a:gd name="connsiteY0" fmla="*/ 185608 h 731909"/>
                <a:gd name="connsiteX1" fmla="*/ 500387 w 927518"/>
                <a:gd name="connsiteY1" fmla="*/ 404401 h 731909"/>
                <a:gd name="connsiteX2" fmla="*/ 153785 w 927518"/>
                <a:gd name="connsiteY2" fmla="*/ 731910 h 731909"/>
                <a:gd name="connsiteX3" fmla="*/ 0 w 927518"/>
                <a:gd name="connsiteY3" fmla="*/ 609752 h 731909"/>
                <a:gd name="connsiteX4" fmla="*/ 863679 w 927518"/>
                <a:gd name="connsiteY4" fmla="*/ 0 h 731909"/>
                <a:gd name="connsiteX5" fmla="*/ 927518 w 927518"/>
                <a:gd name="connsiteY5" fmla="*/ 185608 h 73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18" h="731909">
                  <a:moveTo>
                    <a:pt x="927518" y="185608"/>
                  </a:moveTo>
                  <a:cubicBezTo>
                    <a:pt x="772954" y="239316"/>
                    <a:pt x="631313" y="311468"/>
                    <a:pt x="500387" y="404401"/>
                  </a:cubicBezTo>
                  <a:cubicBezTo>
                    <a:pt x="370176" y="496815"/>
                    <a:pt x="254837" y="605076"/>
                    <a:pt x="153785" y="731910"/>
                  </a:cubicBezTo>
                  <a:cubicBezTo>
                    <a:pt x="102350" y="691060"/>
                    <a:pt x="52344" y="651380"/>
                    <a:pt x="0" y="609752"/>
                  </a:cubicBezTo>
                  <a:cubicBezTo>
                    <a:pt x="230159" y="324456"/>
                    <a:pt x="516103" y="122353"/>
                    <a:pt x="863679" y="0"/>
                  </a:cubicBezTo>
                  <a:cubicBezTo>
                    <a:pt x="885046" y="62086"/>
                    <a:pt x="905762" y="122353"/>
                    <a:pt x="927518" y="185608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6E61CFFA-F264-4DC7-8B71-9F2E2D0135BE}"/>
                </a:ext>
              </a:extLst>
            </p:cNvPr>
            <p:cNvSpPr/>
            <p:nvPr/>
          </p:nvSpPr>
          <p:spPr>
            <a:xfrm>
              <a:off x="5216292" y="3340793"/>
              <a:ext cx="554215" cy="437159"/>
            </a:xfrm>
            <a:custGeom>
              <a:avLst/>
              <a:gdLst>
                <a:gd name="connsiteX0" fmla="*/ 654627 w 654627"/>
                <a:gd name="connsiteY0" fmla="*/ 130860 h 516363"/>
                <a:gd name="connsiteX1" fmla="*/ 108130 w 654627"/>
                <a:gd name="connsiteY1" fmla="*/ 516363 h 516363"/>
                <a:gd name="connsiteX2" fmla="*/ 0 w 654627"/>
                <a:gd name="connsiteY2" fmla="*/ 430314 h 516363"/>
                <a:gd name="connsiteX3" fmla="*/ 609946 w 654627"/>
                <a:gd name="connsiteY3" fmla="*/ 0 h 516363"/>
                <a:gd name="connsiteX4" fmla="*/ 654627 w 654627"/>
                <a:gd name="connsiteY4" fmla="*/ 130860 h 5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27" h="516363">
                  <a:moveTo>
                    <a:pt x="654627" y="130860"/>
                  </a:moveTo>
                  <a:cubicBezTo>
                    <a:pt x="432781" y="209442"/>
                    <a:pt x="252954" y="337705"/>
                    <a:pt x="108130" y="516363"/>
                  </a:cubicBezTo>
                  <a:cubicBezTo>
                    <a:pt x="71762" y="487399"/>
                    <a:pt x="37018" y="459733"/>
                    <a:pt x="0" y="430314"/>
                  </a:cubicBezTo>
                  <a:cubicBezTo>
                    <a:pt x="163007" y="228535"/>
                    <a:pt x="364656" y="85985"/>
                    <a:pt x="609946" y="0"/>
                  </a:cubicBezTo>
                  <a:cubicBezTo>
                    <a:pt x="625273" y="44746"/>
                    <a:pt x="639755" y="87154"/>
                    <a:pt x="654627" y="130860"/>
                  </a:cubicBezTo>
                  <a:close/>
                </a:path>
              </a:pathLst>
            </a:custGeom>
            <a:grpFill/>
            <a:ln w="6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E20FD660-DDD3-4472-BE73-B9D78C7EF58A}"/>
              </a:ext>
            </a:extLst>
          </p:cNvPr>
          <p:cNvSpPr/>
          <p:nvPr/>
        </p:nvSpPr>
        <p:spPr>
          <a:xfrm>
            <a:off x="5616900" y="4126759"/>
            <a:ext cx="1011710" cy="2333576"/>
          </a:xfrm>
          <a:custGeom>
            <a:avLst/>
            <a:gdLst>
              <a:gd name="connsiteX0" fmla="*/ 144401 w 1137408"/>
              <a:gd name="connsiteY0" fmla="*/ 799930 h 2623506"/>
              <a:gd name="connsiteX1" fmla="*/ 991954 w 1137408"/>
              <a:gd name="connsiteY1" fmla="*/ 799930 h 2623506"/>
              <a:gd name="connsiteX2" fmla="*/ 991954 w 1137408"/>
              <a:gd name="connsiteY2" fmla="*/ 815107 h 2623506"/>
              <a:gd name="connsiteX3" fmla="*/ 991280 w 1137408"/>
              <a:gd name="connsiteY3" fmla="*/ 1126583 h 2623506"/>
              <a:gd name="connsiteX4" fmla="*/ 828024 w 1137408"/>
              <a:gd name="connsiteY4" fmla="*/ 1457527 h 2623506"/>
              <a:gd name="connsiteX5" fmla="*/ 412936 w 1137408"/>
              <a:gd name="connsiteY5" fmla="*/ 1517773 h 2623506"/>
              <a:gd name="connsiteX6" fmla="*/ 163585 w 1137408"/>
              <a:gd name="connsiteY6" fmla="*/ 1250160 h 2623506"/>
              <a:gd name="connsiteX7" fmla="*/ 145040 w 1137408"/>
              <a:gd name="connsiteY7" fmla="*/ 1141299 h 2623506"/>
              <a:gd name="connsiteX8" fmla="*/ 143621 w 1137408"/>
              <a:gd name="connsiteY8" fmla="*/ 810817 h 2623506"/>
              <a:gd name="connsiteX9" fmla="*/ 144401 w 1137408"/>
              <a:gd name="connsiteY9" fmla="*/ 799930 h 2623506"/>
              <a:gd name="connsiteX10" fmla="*/ 18626 w 1137408"/>
              <a:gd name="connsiteY10" fmla="*/ 799008 h 2623506"/>
              <a:gd name="connsiteX11" fmla="*/ 60859 w 1137408"/>
              <a:gd name="connsiteY11" fmla="*/ 799257 h 2623506"/>
              <a:gd name="connsiteX12" fmla="*/ 60859 w 1137408"/>
              <a:gd name="connsiteY12" fmla="*/ 817766 h 2623506"/>
              <a:gd name="connsiteX13" fmla="*/ 61568 w 1137408"/>
              <a:gd name="connsiteY13" fmla="*/ 1133675 h 2623506"/>
              <a:gd name="connsiteX14" fmla="*/ 131849 w 1137408"/>
              <a:gd name="connsiteY14" fmla="*/ 1374835 h 2623506"/>
              <a:gd name="connsiteX15" fmla="*/ 426624 w 1137408"/>
              <a:gd name="connsiteY15" fmla="*/ 1604470 h 2623506"/>
              <a:gd name="connsiteX16" fmla="*/ 631757 w 1137408"/>
              <a:gd name="connsiteY16" fmla="*/ 1620144 h 2623506"/>
              <a:gd name="connsiteX17" fmla="*/ 848485 w 1137408"/>
              <a:gd name="connsiteY17" fmla="*/ 1539650 h 2623506"/>
              <a:gd name="connsiteX18" fmla="*/ 1050355 w 1137408"/>
              <a:gd name="connsiteY18" fmla="*/ 1275371 h 2623506"/>
              <a:gd name="connsiteX19" fmla="*/ 1076419 w 1137408"/>
              <a:gd name="connsiteY19" fmla="*/ 1110271 h 2623506"/>
              <a:gd name="connsiteX20" fmla="*/ 1076666 w 1137408"/>
              <a:gd name="connsiteY20" fmla="*/ 819220 h 2623506"/>
              <a:gd name="connsiteX21" fmla="*/ 1076666 w 1137408"/>
              <a:gd name="connsiteY21" fmla="*/ 799824 h 2623506"/>
              <a:gd name="connsiteX22" fmla="*/ 1130530 w 1137408"/>
              <a:gd name="connsiteY22" fmla="*/ 800178 h 2623506"/>
              <a:gd name="connsiteX23" fmla="*/ 1136699 w 1137408"/>
              <a:gd name="connsiteY23" fmla="*/ 807944 h 2623506"/>
              <a:gd name="connsiteX24" fmla="*/ 1137267 w 1137408"/>
              <a:gd name="connsiteY24" fmla="*/ 821029 h 2623506"/>
              <a:gd name="connsiteX25" fmla="*/ 1137160 w 1137408"/>
              <a:gd name="connsiteY25" fmla="*/ 1110626 h 2623506"/>
              <a:gd name="connsiteX26" fmla="*/ 1094396 w 1137408"/>
              <a:gd name="connsiteY26" fmla="*/ 1332922 h 2623506"/>
              <a:gd name="connsiteX27" fmla="*/ 988231 w 1137408"/>
              <a:gd name="connsiteY27" fmla="*/ 1499440 h 2623506"/>
              <a:gd name="connsiteX28" fmla="*/ 817706 w 1137408"/>
              <a:gd name="connsiteY28" fmla="*/ 1627732 h 2623506"/>
              <a:gd name="connsiteX29" fmla="*/ 716718 w 1137408"/>
              <a:gd name="connsiteY29" fmla="*/ 1665673 h 2623506"/>
              <a:gd name="connsiteX30" fmla="*/ 705548 w 1137408"/>
              <a:gd name="connsiteY30" fmla="*/ 1679255 h 2623506"/>
              <a:gd name="connsiteX31" fmla="*/ 705689 w 1137408"/>
              <a:gd name="connsiteY31" fmla="*/ 2308164 h 2623506"/>
              <a:gd name="connsiteX32" fmla="*/ 706470 w 1137408"/>
              <a:gd name="connsiteY32" fmla="*/ 2316958 h 2623506"/>
              <a:gd name="connsiteX33" fmla="*/ 987734 w 1137408"/>
              <a:gd name="connsiteY33" fmla="*/ 2316958 h 2623506"/>
              <a:gd name="connsiteX34" fmla="*/ 987734 w 1137408"/>
              <a:gd name="connsiteY34" fmla="*/ 2335468 h 2623506"/>
              <a:gd name="connsiteX35" fmla="*/ 987770 w 1137408"/>
              <a:gd name="connsiteY35" fmla="*/ 2606024 h 2623506"/>
              <a:gd name="connsiteX36" fmla="*/ 988479 w 1137408"/>
              <a:gd name="connsiteY36" fmla="*/ 2623506 h 2623506"/>
              <a:gd name="connsiteX37" fmla="*/ 149047 w 1137408"/>
              <a:gd name="connsiteY37" fmla="*/ 2623506 h 2623506"/>
              <a:gd name="connsiteX38" fmla="*/ 149898 w 1137408"/>
              <a:gd name="connsiteY38" fmla="*/ 2560707 h 2623506"/>
              <a:gd name="connsiteX39" fmla="*/ 149933 w 1137408"/>
              <a:gd name="connsiteY39" fmla="*/ 2335468 h 2623506"/>
              <a:gd name="connsiteX40" fmla="*/ 149933 w 1137408"/>
              <a:gd name="connsiteY40" fmla="*/ 2317986 h 2623506"/>
              <a:gd name="connsiteX41" fmla="*/ 458395 w 1137408"/>
              <a:gd name="connsiteY41" fmla="*/ 2317986 h 2623506"/>
              <a:gd name="connsiteX42" fmla="*/ 458395 w 1137408"/>
              <a:gd name="connsiteY42" fmla="*/ 1676382 h 2623506"/>
              <a:gd name="connsiteX43" fmla="*/ 384108 w 1137408"/>
              <a:gd name="connsiteY43" fmla="*/ 1654326 h 2623506"/>
              <a:gd name="connsiteX44" fmla="*/ 151742 w 1137408"/>
              <a:gd name="connsiteY44" fmla="*/ 1502702 h 2623506"/>
              <a:gd name="connsiteX45" fmla="*/ 968 w 1137408"/>
              <a:gd name="connsiteY45" fmla="*/ 1132576 h 2623506"/>
              <a:gd name="connsiteX46" fmla="*/ 46 w 1137408"/>
              <a:gd name="connsiteY46" fmla="*/ 818156 h 2623506"/>
              <a:gd name="connsiteX47" fmla="*/ 18626 w 1137408"/>
              <a:gd name="connsiteY47" fmla="*/ 799008 h 2623506"/>
              <a:gd name="connsiteX48" fmla="*/ 144543 w 1137408"/>
              <a:gd name="connsiteY48" fmla="*/ 677524 h 2623506"/>
              <a:gd name="connsiteX49" fmla="*/ 991244 w 1137408"/>
              <a:gd name="connsiteY49" fmla="*/ 677524 h 2623506"/>
              <a:gd name="connsiteX50" fmla="*/ 991244 w 1137408"/>
              <a:gd name="connsiteY50" fmla="*/ 772414 h 2623506"/>
              <a:gd name="connsiteX51" fmla="*/ 144543 w 1137408"/>
              <a:gd name="connsiteY51" fmla="*/ 772414 h 2623506"/>
              <a:gd name="connsiteX52" fmla="*/ 144543 w 1137408"/>
              <a:gd name="connsiteY52" fmla="*/ 677524 h 2623506"/>
              <a:gd name="connsiteX53" fmla="*/ 970998 w 1137408"/>
              <a:gd name="connsiteY53" fmla="*/ 285590 h 2623506"/>
              <a:gd name="connsiteX54" fmla="*/ 988373 w 1137408"/>
              <a:gd name="connsiteY54" fmla="*/ 369700 h 2623506"/>
              <a:gd name="connsiteX55" fmla="*/ 991813 w 1137408"/>
              <a:gd name="connsiteY55" fmla="*/ 590116 h 2623506"/>
              <a:gd name="connsiteX56" fmla="*/ 991848 w 1137408"/>
              <a:gd name="connsiteY56" fmla="*/ 648057 h 2623506"/>
              <a:gd name="connsiteX57" fmla="*/ 966211 w 1137408"/>
              <a:gd name="connsiteY57" fmla="*/ 648057 h 2623506"/>
              <a:gd name="connsiteX58" fmla="*/ 966211 w 1137408"/>
              <a:gd name="connsiteY58" fmla="*/ 286547 h 2623506"/>
              <a:gd name="connsiteX59" fmla="*/ 970998 w 1137408"/>
              <a:gd name="connsiteY59" fmla="*/ 285590 h 2623506"/>
              <a:gd name="connsiteX60" fmla="*/ 174152 w 1137408"/>
              <a:gd name="connsiteY60" fmla="*/ 273570 h 2623506"/>
              <a:gd name="connsiteX61" fmla="*/ 174188 w 1137408"/>
              <a:gd name="connsiteY61" fmla="*/ 647916 h 2623506"/>
              <a:gd name="connsiteX62" fmla="*/ 145465 w 1137408"/>
              <a:gd name="connsiteY62" fmla="*/ 647916 h 2623506"/>
              <a:gd name="connsiteX63" fmla="*/ 144544 w 1137408"/>
              <a:gd name="connsiteY63" fmla="*/ 634761 h 2623506"/>
              <a:gd name="connsiteX64" fmla="*/ 145253 w 1137408"/>
              <a:gd name="connsiteY64" fmla="*/ 402536 h 2623506"/>
              <a:gd name="connsiteX65" fmla="*/ 174152 w 1137408"/>
              <a:gd name="connsiteY65" fmla="*/ 273570 h 2623506"/>
              <a:gd name="connsiteX66" fmla="*/ 871144 w 1137408"/>
              <a:gd name="connsiteY66" fmla="*/ 127831 h 2623506"/>
              <a:gd name="connsiteX67" fmla="*/ 908448 w 1137408"/>
              <a:gd name="connsiteY67" fmla="*/ 171588 h 2623506"/>
              <a:gd name="connsiteX68" fmla="*/ 937702 w 1137408"/>
              <a:gd name="connsiteY68" fmla="*/ 259953 h 2623506"/>
              <a:gd name="connsiteX69" fmla="*/ 937702 w 1137408"/>
              <a:gd name="connsiteY69" fmla="*/ 634086 h 2623506"/>
              <a:gd name="connsiteX70" fmla="*/ 937099 w 1137408"/>
              <a:gd name="connsiteY70" fmla="*/ 647951 h 2623506"/>
              <a:gd name="connsiteX71" fmla="*/ 871109 w 1137408"/>
              <a:gd name="connsiteY71" fmla="*/ 647951 h 2623506"/>
              <a:gd name="connsiteX72" fmla="*/ 871144 w 1137408"/>
              <a:gd name="connsiteY72" fmla="*/ 127831 h 2623506"/>
              <a:gd name="connsiteX73" fmla="*/ 270141 w 1137408"/>
              <a:gd name="connsiteY73" fmla="*/ 125314 h 2623506"/>
              <a:gd name="connsiteX74" fmla="*/ 270141 w 1137408"/>
              <a:gd name="connsiteY74" fmla="*/ 648519 h 2623506"/>
              <a:gd name="connsiteX75" fmla="*/ 202768 w 1137408"/>
              <a:gd name="connsiteY75" fmla="*/ 648519 h 2623506"/>
              <a:gd name="connsiteX76" fmla="*/ 202768 w 1137408"/>
              <a:gd name="connsiteY76" fmla="*/ 632491 h 2623506"/>
              <a:gd name="connsiteX77" fmla="*/ 203087 w 1137408"/>
              <a:gd name="connsiteY77" fmla="*/ 221586 h 2623506"/>
              <a:gd name="connsiteX78" fmla="*/ 210640 w 1137408"/>
              <a:gd name="connsiteY78" fmla="*/ 197509 h 2623506"/>
              <a:gd name="connsiteX79" fmla="*/ 260000 w 1137408"/>
              <a:gd name="connsiteY79" fmla="*/ 134250 h 2623506"/>
              <a:gd name="connsiteX80" fmla="*/ 270141 w 1137408"/>
              <a:gd name="connsiteY80" fmla="*/ 125314 h 2623506"/>
              <a:gd name="connsiteX81" fmla="*/ 773667 w 1137408"/>
              <a:gd name="connsiteY81" fmla="*/ 51416 h 2623506"/>
              <a:gd name="connsiteX82" fmla="*/ 839516 w 1137408"/>
              <a:gd name="connsiteY82" fmla="*/ 99747 h 2623506"/>
              <a:gd name="connsiteX83" fmla="*/ 842033 w 1137408"/>
              <a:gd name="connsiteY83" fmla="*/ 110527 h 2623506"/>
              <a:gd name="connsiteX84" fmla="*/ 841465 w 1137408"/>
              <a:gd name="connsiteY84" fmla="*/ 639688 h 2623506"/>
              <a:gd name="connsiteX85" fmla="*/ 840615 w 1137408"/>
              <a:gd name="connsiteY85" fmla="*/ 647703 h 2623506"/>
              <a:gd name="connsiteX86" fmla="*/ 773667 w 1137408"/>
              <a:gd name="connsiteY86" fmla="*/ 647703 h 2623506"/>
              <a:gd name="connsiteX87" fmla="*/ 773667 w 1137408"/>
              <a:gd name="connsiteY87" fmla="*/ 51416 h 2623506"/>
              <a:gd name="connsiteX88" fmla="*/ 364215 w 1137408"/>
              <a:gd name="connsiteY88" fmla="*/ 51416 h 2623506"/>
              <a:gd name="connsiteX89" fmla="*/ 364215 w 1137408"/>
              <a:gd name="connsiteY89" fmla="*/ 647738 h 2623506"/>
              <a:gd name="connsiteX90" fmla="*/ 298828 w 1137408"/>
              <a:gd name="connsiteY90" fmla="*/ 647738 h 2623506"/>
              <a:gd name="connsiteX91" fmla="*/ 298828 w 1137408"/>
              <a:gd name="connsiteY91" fmla="*/ 631001 h 2623506"/>
              <a:gd name="connsiteX92" fmla="*/ 298154 w 1137408"/>
              <a:gd name="connsiteY92" fmla="*/ 111981 h 2623506"/>
              <a:gd name="connsiteX93" fmla="*/ 308402 w 1137408"/>
              <a:gd name="connsiteY93" fmla="*/ 89854 h 2623506"/>
              <a:gd name="connsiteX94" fmla="*/ 364215 w 1137408"/>
              <a:gd name="connsiteY94" fmla="*/ 51416 h 2623506"/>
              <a:gd name="connsiteX95" fmla="*/ 678493 w 1137408"/>
              <a:gd name="connsiteY95" fmla="*/ 14432 h 2623506"/>
              <a:gd name="connsiteX96" fmla="*/ 740334 w 1137408"/>
              <a:gd name="connsiteY96" fmla="*/ 37587 h 2623506"/>
              <a:gd name="connsiteX97" fmla="*/ 746256 w 1137408"/>
              <a:gd name="connsiteY97" fmla="*/ 51806 h 2623506"/>
              <a:gd name="connsiteX98" fmla="*/ 746362 w 1137408"/>
              <a:gd name="connsiteY98" fmla="*/ 157085 h 2623506"/>
              <a:gd name="connsiteX99" fmla="*/ 745831 w 1137408"/>
              <a:gd name="connsiteY99" fmla="*/ 629441 h 2623506"/>
              <a:gd name="connsiteX100" fmla="*/ 745866 w 1137408"/>
              <a:gd name="connsiteY100" fmla="*/ 647525 h 2623506"/>
              <a:gd name="connsiteX101" fmla="*/ 678493 w 1137408"/>
              <a:gd name="connsiteY101" fmla="*/ 647525 h 2623506"/>
              <a:gd name="connsiteX102" fmla="*/ 678493 w 1137408"/>
              <a:gd name="connsiteY102" fmla="*/ 14432 h 2623506"/>
              <a:gd name="connsiteX103" fmla="*/ 460240 w 1137408"/>
              <a:gd name="connsiteY103" fmla="*/ 14042 h 2623506"/>
              <a:gd name="connsiteX104" fmla="*/ 460240 w 1137408"/>
              <a:gd name="connsiteY104" fmla="*/ 647065 h 2623506"/>
              <a:gd name="connsiteX105" fmla="*/ 393966 w 1137408"/>
              <a:gd name="connsiteY105" fmla="*/ 647065 h 2623506"/>
              <a:gd name="connsiteX106" fmla="*/ 392903 w 1137408"/>
              <a:gd name="connsiteY106" fmla="*/ 636959 h 2623506"/>
              <a:gd name="connsiteX107" fmla="*/ 392690 w 1137408"/>
              <a:gd name="connsiteY107" fmla="*/ 62338 h 2623506"/>
              <a:gd name="connsiteX108" fmla="*/ 416271 w 1137408"/>
              <a:gd name="connsiteY108" fmla="*/ 28828 h 2623506"/>
              <a:gd name="connsiteX109" fmla="*/ 460240 w 1137408"/>
              <a:gd name="connsiteY109" fmla="*/ 14042 h 2623506"/>
              <a:gd name="connsiteX110" fmla="*/ 582220 w 1137408"/>
              <a:gd name="connsiteY110" fmla="*/ 1914 h 2623506"/>
              <a:gd name="connsiteX111" fmla="*/ 603211 w 1137408"/>
              <a:gd name="connsiteY111" fmla="*/ 2021 h 2623506"/>
              <a:gd name="connsiteX112" fmla="*/ 648493 w 1137408"/>
              <a:gd name="connsiteY112" fmla="*/ 7517 h 2623506"/>
              <a:gd name="connsiteX113" fmla="*/ 648493 w 1137408"/>
              <a:gd name="connsiteY113" fmla="*/ 647561 h 2623506"/>
              <a:gd name="connsiteX114" fmla="*/ 582220 w 1137408"/>
              <a:gd name="connsiteY114" fmla="*/ 647561 h 2623506"/>
              <a:gd name="connsiteX115" fmla="*/ 582220 w 1137408"/>
              <a:gd name="connsiteY115" fmla="*/ 1914 h 2623506"/>
              <a:gd name="connsiteX116" fmla="*/ 554739 w 1137408"/>
              <a:gd name="connsiteY116" fmla="*/ 0 h 2623506"/>
              <a:gd name="connsiteX117" fmla="*/ 554739 w 1137408"/>
              <a:gd name="connsiteY117" fmla="*/ 648306 h 2623506"/>
              <a:gd name="connsiteX118" fmla="*/ 490274 w 1137408"/>
              <a:gd name="connsiteY118" fmla="*/ 648306 h 2623506"/>
              <a:gd name="connsiteX119" fmla="*/ 490274 w 1137408"/>
              <a:gd name="connsiteY119" fmla="*/ 7482 h 2623506"/>
              <a:gd name="connsiteX120" fmla="*/ 554739 w 1137408"/>
              <a:gd name="connsiteY120" fmla="*/ 0 h 262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37408" h="2623506">
                <a:moveTo>
                  <a:pt x="144401" y="799930"/>
                </a:moveTo>
                <a:cubicBezTo>
                  <a:pt x="426836" y="799930"/>
                  <a:pt x="708668" y="799930"/>
                  <a:pt x="991954" y="799930"/>
                </a:cubicBezTo>
                <a:cubicBezTo>
                  <a:pt x="991954" y="805568"/>
                  <a:pt x="991954" y="810320"/>
                  <a:pt x="991954" y="815107"/>
                </a:cubicBezTo>
                <a:cubicBezTo>
                  <a:pt x="991741" y="918933"/>
                  <a:pt x="991492" y="1022758"/>
                  <a:pt x="991280" y="1126583"/>
                </a:cubicBezTo>
                <a:cubicBezTo>
                  <a:pt x="991032" y="1263670"/>
                  <a:pt x="934545" y="1374516"/>
                  <a:pt x="828024" y="1457527"/>
                </a:cubicBezTo>
                <a:cubicBezTo>
                  <a:pt x="702321" y="1555431"/>
                  <a:pt x="560412" y="1574579"/>
                  <a:pt x="412936" y="1517773"/>
                </a:cubicBezTo>
                <a:cubicBezTo>
                  <a:pt x="288651" y="1469867"/>
                  <a:pt x="205463" y="1377885"/>
                  <a:pt x="163585" y="1250160"/>
                </a:cubicBezTo>
                <a:cubicBezTo>
                  <a:pt x="151990" y="1214771"/>
                  <a:pt x="145146" y="1178674"/>
                  <a:pt x="145040" y="1141299"/>
                </a:cubicBezTo>
                <a:cubicBezTo>
                  <a:pt x="144720" y="1031126"/>
                  <a:pt x="144082" y="920989"/>
                  <a:pt x="143621" y="810817"/>
                </a:cubicBezTo>
                <a:cubicBezTo>
                  <a:pt x="143656" y="807483"/>
                  <a:pt x="144117" y="804185"/>
                  <a:pt x="144401" y="799930"/>
                </a:cubicBezTo>
                <a:close/>
                <a:moveTo>
                  <a:pt x="18626" y="799008"/>
                </a:moveTo>
                <a:cubicBezTo>
                  <a:pt x="32066" y="800107"/>
                  <a:pt x="45647" y="799257"/>
                  <a:pt x="60859" y="799257"/>
                </a:cubicBezTo>
                <a:cubicBezTo>
                  <a:pt x="60859" y="806384"/>
                  <a:pt x="60859" y="812093"/>
                  <a:pt x="60859" y="817766"/>
                </a:cubicBezTo>
                <a:cubicBezTo>
                  <a:pt x="61071" y="923081"/>
                  <a:pt x="61036" y="1028360"/>
                  <a:pt x="61568" y="1133675"/>
                </a:cubicBezTo>
                <a:cubicBezTo>
                  <a:pt x="62029" y="1220657"/>
                  <a:pt x="88056" y="1300618"/>
                  <a:pt x="131849" y="1374835"/>
                </a:cubicBezTo>
                <a:cubicBezTo>
                  <a:pt x="199754" y="1490007"/>
                  <a:pt x="299643" y="1565040"/>
                  <a:pt x="426624" y="1604470"/>
                </a:cubicBezTo>
                <a:cubicBezTo>
                  <a:pt x="493642" y="1625285"/>
                  <a:pt x="562362" y="1627413"/>
                  <a:pt x="631757" y="1620144"/>
                </a:cubicBezTo>
                <a:cubicBezTo>
                  <a:pt x="710973" y="1611846"/>
                  <a:pt x="782956" y="1583479"/>
                  <a:pt x="848485" y="1539650"/>
                </a:cubicBezTo>
                <a:cubicBezTo>
                  <a:pt x="945537" y="1474760"/>
                  <a:pt x="1013052" y="1386643"/>
                  <a:pt x="1050355" y="1275371"/>
                </a:cubicBezTo>
                <a:cubicBezTo>
                  <a:pt x="1068369" y="1221614"/>
                  <a:pt x="1076312" y="1166652"/>
                  <a:pt x="1076419" y="1110271"/>
                </a:cubicBezTo>
                <a:cubicBezTo>
                  <a:pt x="1076560" y="1013255"/>
                  <a:pt x="1076596" y="916237"/>
                  <a:pt x="1076666" y="819220"/>
                </a:cubicBezTo>
                <a:cubicBezTo>
                  <a:pt x="1076666" y="813405"/>
                  <a:pt x="1076666" y="807554"/>
                  <a:pt x="1076666" y="799824"/>
                </a:cubicBezTo>
                <a:cubicBezTo>
                  <a:pt x="1095070" y="799824"/>
                  <a:pt x="1112800" y="799540"/>
                  <a:pt x="1130530" y="800178"/>
                </a:cubicBezTo>
                <a:cubicBezTo>
                  <a:pt x="1132763" y="800249"/>
                  <a:pt x="1135884" y="804895"/>
                  <a:pt x="1136699" y="807944"/>
                </a:cubicBezTo>
                <a:cubicBezTo>
                  <a:pt x="1137834" y="812057"/>
                  <a:pt x="1137267" y="816632"/>
                  <a:pt x="1137267" y="821029"/>
                </a:cubicBezTo>
                <a:cubicBezTo>
                  <a:pt x="1137231" y="917549"/>
                  <a:pt x="1137018" y="1014070"/>
                  <a:pt x="1137160" y="1110626"/>
                </a:cubicBezTo>
                <a:cubicBezTo>
                  <a:pt x="1137267" y="1187538"/>
                  <a:pt x="1123898" y="1261861"/>
                  <a:pt x="1094396" y="1332922"/>
                </a:cubicBezTo>
                <a:cubicBezTo>
                  <a:pt x="1068795" y="1394550"/>
                  <a:pt x="1033832" y="1450293"/>
                  <a:pt x="988231" y="1499440"/>
                </a:cubicBezTo>
                <a:cubicBezTo>
                  <a:pt x="938978" y="1552523"/>
                  <a:pt x="883413" y="1597237"/>
                  <a:pt x="817706" y="1627732"/>
                </a:cubicBezTo>
                <a:cubicBezTo>
                  <a:pt x="785190" y="1642838"/>
                  <a:pt x="750653" y="1653724"/>
                  <a:pt x="716718" y="1665673"/>
                </a:cubicBezTo>
                <a:cubicBezTo>
                  <a:pt x="709236" y="1668298"/>
                  <a:pt x="705548" y="1670532"/>
                  <a:pt x="705548" y="1679255"/>
                </a:cubicBezTo>
                <a:cubicBezTo>
                  <a:pt x="705760" y="1888891"/>
                  <a:pt x="705689" y="2098528"/>
                  <a:pt x="705689" y="2308164"/>
                </a:cubicBezTo>
                <a:cubicBezTo>
                  <a:pt x="705689" y="2310540"/>
                  <a:pt x="706080" y="2312881"/>
                  <a:pt x="706470" y="2316958"/>
                </a:cubicBezTo>
                <a:cubicBezTo>
                  <a:pt x="799764" y="2316958"/>
                  <a:pt x="892561" y="2316958"/>
                  <a:pt x="987734" y="2316958"/>
                </a:cubicBezTo>
                <a:cubicBezTo>
                  <a:pt x="987734" y="2324298"/>
                  <a:pt x="987734" y="2329865"/>
                  <a:pt x="987734" y="2335468"/>
                </a:cubicBezTo>
                <a:cubicBezTo>
                  <a:pt x="987734" y="2425642"/>
                  <a:pt x="987734" y="2515850"/>
                  <a:pt x="987770" y="2606024"/>
                </a:cubicBezTo>
                <a:cubicBezTo>
                  <a:pt x="987770" y="2611839"/>
                  <a:pt x="988231" y="2617690"/>
                  <a:pt x="988479" y="2623506"/>
                </a:cubicBezTo>
                <a:cubicBezTo>
                  <a:pt x="708633" y="2623506"/>
                  <a:pt x="428822" y="2623506"/>
                  <a:pt x="149047" y="2623506"/>
                </a:cubicBezTo>
                <a:cubicBezTo>
                  <a:pt x="149331" y="2602584"/>
                  <a:pt x="149862" y="2581628"/>
                  <a:pt x="149898" y="2560707"/>
                </a:cubicBezTo>
                <a:cubicBezTo>
                  <a:pt x="150004" y="2485639"/>
                  <a:pt x="149933" y="2410536"/>
                  <a:pt x="149933" y="2335468"/>
                </a:cubicBezTo>
                <a:cubicBezTo>
                  <a:pt x="149933" y="2330185"/>
                  <a:pt x="149933" y="2324937"/>
                  <a:pt x="149933" y="2317986"/>
                </a:cubicBezTo>
                <a:cubicBezTo>
                  <a:pt x="253333" y="2317986"/>
                  <a:pt x="355386" y="2317986"/>
                  <a:pt x="458395" y="2317986"/>
                </a:cubicBezTo>
                <a:cubicBezTo>
                  <a:pt x="458395" y="2102996"/>
                  <a:pt x="458395" y="1889671"/>
                  <a:pt x="458395" y="1676382"/>
                </a:cubicBezTo>
                <a:cubicBezTo>
                  <a:pt x="433361" y="1669007"/>
                  <a:pt x="408468" y="1662518"/>
                  <a:pt x="384108" y="1654326"/>
                </a:cubicBezTo>
                <a:cubicBezTo>
                  <a:pt x="293580" y="1623938"/>
                  <a:pt x="216385" y="1572876"/>
                  <a:pt x="151742" y="1502702"/>
                </a:cubicBezTo>
                <a:cubicBezTo>
                  <a:pt x="55398" y="1398132"/>
                  <a:pt x="3556" y="1274910"/>
                  <a:pt x="968" y="1132576"/>
                </a:cubicBezTo>
                <a:cubicBezTo>
                  <a:pt x="-947" y="1027793"/>
                  <a:pt x="684" y="922939"/>
                  <a:pt x="46" y="818156"/>
                </a:cubicBezTo>
                <a:cubicBezTo>
                  <a:pt x="-25" y="803759"/>
                  <a:pt x="3592" y="797767"/>
                  <a:pt x="18626" y="799008"/>
                </a:cubicBezTo>
                <a:close/>
                <a:moveTo>
                  <a:pt x="144543" y="677524"/>
                </a:moveTo>
                <a:cubicBezTo>
                  <a:pt x="426730" y="677524"/>
                  <a:pt x="708172" y="677524"/>
                  <a:pt x="991244" y="677524"/>
                </a:cubicBezTo>
                <a:cubicBezTo>
                  <a:pt x="991244" y="709579"/>
                  <a:pt x="991244" y="740571"/>
                  <a:pt x="991244" y="772414"/>
                </a:cubicBezTo>
                <a:cubicBezTo>
                  <a:pt x="708739" y="772414"/>
                  <a:pt x="426907" y="772414"/>
                  <a:pt x="144543" y="772414"/>
                </a:cubicBezTo>
                <a:cubicBezTo>
                  <a:pt x="144543" y="740430"/>
                  <a:pt x="144543" y="709508"/>
                  <a:pt x="144543" y="677524"/>
                </a:cubicBezTo>
                <a:close/>
                <a:moveTo>
                  <a:pt x="970998" y="285590"/>
                </a:moveTo>
                <a:cubicBezTo>
                  <a:pt x="977062" y="313603"/>
                  <a:pt x="987133" y="341474"/>
                  <a:pt x="988373" y="369700"/>
                </a:cubicBezTo>
                <a:cubicBezTo>
                  <a:pt x="991600" y="443066"/>
                  <a:pt x="990997" y="516645"/>
                  <a:pt x="991813" y="590116"/>
                </a:cubicBezTo>
                <a:cubicBezTo>
                  <a:pt x="992026" y="609052"/>
                  <a:pt x="991848" y="627987"/>
                  <a:pt x="991848" y="648057"/>
                </a:cubicBezTo>
                <a:cubicBezTo>
                  <a:pt x="982487" y="648057"/>
                  <a:pt x="974899" y="648057"/>
                  <a:pt x="966211" y="648057"/>
                </a:cubicBezTo>
                <a:cubicBezTo>
                  <a:pt x="966211" y="526963"/>
                  <a:pt x="966211" y="406755"/>
                  <a:pt x="966211" y="286547"/>
                </a:cubicBezTo>
                <a:cubicBezTo>
                  <a:pt x="967807" y="286229"/>
                  <a:pt x="969403" y="285909"/>
                  <a:pt x="970998" y="285590"/>
                </a:cubicBezTo>
                <a:close/>
                <a:moveTo>
                  <a:pt x="174152" y="273570"/>
                </a:moveTo>
                <a:cubicBezTo>
                  <a:pt x="174188" y="399274"/>
                  <a:pt x="174188" y="522851"/>
                  <a:pt x="174188" y="647916"/>
                </a:cubicBezTo>
                <a:cubicBezTo>
                  <a:pt x="164011" y="647916"/>
                  <a:pt x="155324" y="647916"/>
                  <a:pt x="145465" y="647916"/>
                </a:cubicBezTo>
                <a:cubicBezTo>
                  <a:pt x="145147" y="643236"/>
                  <a:pt x="144544" y="639016"/>
                  <a:pt x="144544" y="634761"/>
                </a:cubicBezTo>
                <a:cubicBezTo>
                  <a:pt x="144721" y="557353"/>
                  <a:pt x="144721" y="479944"/>
                  <a:pt x="145253" y="402536"/>
                </a:cubicBezTo>
                <a:cubicBezTo>
                  <a:pt x="145536" y="360056"/>
                  <a:pt x="158798" y="301477"/>
                  <a:pt x="174152" y="273570"/>
                </a:cubicBezTo>
                <a:close/>
                <a:moveTo>
                  <a:pt x="871144" y="127831"/>
                </a:moveTo>
                <a:cubicBezTo>
                  <a:pt x="884832" y="143929"/>
                  <a:pt x="896214" y="158149"/>
                  <a:pt x="908448" y="171588"/>
                </a:cubicBezTo>
                <a:cubicBezTo>
                  <a:pt x="931461" y="196800"/>
                  <a:pt x="938021" y="226089"/>
                  <a:pt x="937702" y="259953"/>
                </a:cubicBezTo>
                <a:cubicBezTo>
                  <a:pt x="936532" y="384664"/>
                  <a:pt x="937560" y="509375"/>
                  <a:pt x="937702" y="634086"/>
                </a:cubicBezTo>
                <a:cubicBezTo>
                  <a:pt x="937702" y="638377"/>
                  <a:pt x="937347" y="642703"/>
                  <a:pt x="937099" y="647951"/>
                </a:cubicBezTo>
                <a:cubicBezTo>
                  <a:pt x="915256" y="647951"/>
                  <a:pt x="894122" y="647951"/>
                  <a:pt x="871109" y="647951"/>
                </a:cubicBezTo>
                <a:cubicBezTo>
                  <a:pt x="871144" y="475618"/>
                  <a:pt x="871144" y="303710"/>
                  <a:pt x="871144" y="127831"/>
                </a:cubicBezTo>
                <a:close/>
                <a:moveTo>
                  <a:pt x="270141" y="125314"/>
                </a:moveTo>
                <a:cubicBezTo>
                  <a:pt x="270141" y="300732"/>
                  <a:pt x="270141" y="473916"/>
                  <a:pt x="270141" y="648519"/>
                </a:cubicBezTo>
                <a:cubicBezTo>
                  <a:pt x="247625" y="648519"/>
                  <a:pt x="226278" y="648519"/>
                  <a:pt x="202768" y="648519"/>
                </a:cubicBezTo>
                <a:cubicBezTo>
                  <a:pt x="202768" y="642845"/>
                  <a:pt x="202768" y="637668"/>
                  <a:pt x="202768" y="632491"/>
                </a:cubicBezTo>
                <a:cubicBezTo>
                  <a:pt x="202768" y="495511"/>
                  <a:pt x="202627" y="358566"/>
                  <a:pt x="203087" y="221586"/>
                </a:cubicBezTo>
                <a:cubicBezTo>
                  <a:pt x="203123" y="213466"/>
                  <a:pt x="205924" y="204034"/>
                  <a:pt x="210640" y="197509"/>
                </a:cubicBezTo>
                <a:cubicBezTo>
                  <a:pt x="226278" y="175843"/>
                  <a:pt x="243299" y="155171"/>
                  <a:pt x="260000" y="134250"/>
                </a:cubicBezTo>
                <a:cubicBezTo>
                  <a:pt x="262269" y="131377"/>
                  <a:pt x="265567" y="129321"/>
                  <a:pt x="270141" y="125314"/>
                </a:cubicBezTo>
                <a:close/>
                <a:moveTo>
                  <a:pt x="773667" y="51416"/>
                </a:moveTo>
                <a:cubicBezTo>
                  <a:pt x="797070" y="68437"/>
                  <a:pt x="818523" y="83790"/>
                  <a:pt x="839516" y="99747"/>
                </a:cubicBezTo>
                <a:cubicBezTo>
                  <a:pt x="841785" y="101485"/>
                  <a:pt x="842033" y="106839"/>
                  <a:pt x="842033" y="110527"/>
                </a:cubicBezTo>
                <a:cubicBezTo>
                  <a:pt x="841927" y="286903"/>
                  <a:pt x="841714" y="463313"/>
                  <a:pt x="841465" y="639688"/>
                </a:cubicBezTo>
                <a:cubicBezTo>
                  <a:pt x="841465" y="641994"/>
                  <a:pt x="840969" y="644334"/>
                  <a:pt x="840615" y="647703"/>
                </a:cubicBezTo>
                <a:cubicBezTo>
                  <a:pt x="817601" y="647703"/>
                  <a:pt x="796326" y="647703"/>
                  <a:pt x="773667" y="647703"/>
                </a:cubicBezTo>
                <a:cubicBezTo>
                  <a:pt x="773667" y="450016"/>
                  <a:pt x="773667" y="253003"/>
                  <a:pt x="773667" y="51416"/>
                </a:cubicBezTo>
                <a:close/>
                <a:moveTo>
                  <a:pt x="364215" y="51416"/>
                </a:moveTo>
                <a:cubicBezTo>
                  <a:pt x="364215" y="252187"/>
                  <a:pt x="364215" y="449449"/>
                  <a:pt x="364215" y="647738"/>
                </a:cubicBezTo>
                <a:cubicBezTo>
                  <a:pt x="342691" y="647738"/>
                  <a:pt x="321593" y="647738"/>
                  <a:pt x="298828" y="647738"/>
                </a:cubicBezTo>
                <a:cubicBezTo>
                  <a:pt x="298828" y="641462"/>
                  <a:pt x="298828" y="636250"/>
                  <a:pt x="298828" y="631001"/>
                </a:cubicBezTo>
                <a:cubicBezTo>
                  <a:pt x="298651" y="457995"/>
                  <a:pt x="298544" y="284988"/>
                  <a:pt x="298154" y="111981"/>
                </a:cubicBezTo>
                <a:cubicBezTo>
                  <a:pt x="298119" y="102406"/>
                  <a:pt x="300034" y="95350"/>
                  <a:pt x="308402" y="89854"/>
                </a:cubicBezTo>
                <a:cubicBezTo>
                  <a:pt x="326203" y="78117"/>
                  <a:pt x="343577" y="65706"/>
                  <a:pt x="364215" y="51416"/>
                </a:cubicBezTo>
                <a:close/>
                <a:moveTo>
                  <a:pt x="678493" y="14432"/>
                </a:moveTo>
                <a:cubicBezTo>
                  <a:pt x="699982" y="22304"/>
                  <a:pt x="720477" y="29183"/>
                  <a:pt x="740334" y="37587"/>
                </a:cubicBezTo>
                <a:cubicBezTo>
                  <a:pt x="743774" y="39041"/>
                  <a:pt x="746221" y="46877"/>
                  <a:pt x="746256" y="51806"/>
                </a:cubicBezTo>
                <a:cubicBezTo>
                  <a:pt x="746717" y="86911"/>
                  <a:pt x="746398" y="122016"/>
                  <a:pt x="746362" y="157085"/>
                </a:cubicBezTo>
                <a:cubicBezTo>
                  <a:pt x="746186" y="314526"/>
                  <a:pt x="746008" y="472001"/>
                  <a:pt x="745831" y="629441"/>
                </a:cubicBezTo>
                <a:cubicBezTo>
                  <a:pt x="745866" y="635221"/>
                  <a:pt x="745866" y="640930"/>
                  <a:pt x="745866" y="647525"/>
                </a:cubicBezTo>
                <a:cubicBezTo>
                  <a:pt x="722746" y="647525"/>
                  <a:pt x="701152" y="647525"/>
                  <a:pt x="678493" y="647525"/>
                </a:cubicBezTo>
                <a:cubicBezTo>
                  <a:pt x="678493" y="436861"/>
                  <a:pt x="678493" y="226976"/>
                  <a:pt x="678493" y="14432"/>
                </a:cubicBezTo>
                <a:close/>
                <a:moveTo>
                  <a:pt x="460240" y="14042"/>
                </a:moveTo>
                <a:cubicBezTo>
                  <a:pt x="460240" y="226160"/>
                  <a:pt x="460240" y="435939"/>
                  <a:pt x="460240" y="647065"/>
                </a:cubicBezTo>
                <a:cubicBezTo>
                  <a:pt x="438610" y="647065"/>
                  <a:pt x="416660" y="647065"/>
                  <a:pt x="393966" y="647065"/>
                </a:cubicBezTo>
                <a:cubicBezTo>
                  <a:pt x="393576" y="643554"/>
                  <a:pt x="392903" y="640257"/>
                  <a:pt x="392903" y="636959"/>
                </a:cubicBezTo>
                <a:cubicBezTo>
                  <a:pt x="392903" y="445407"/>
                  <a:pt x="393222" y="253890"/>
                  <a:pt x="392690" y="62338"/>
                </a:cubicBezTo>
                <a:cubicBezTo>
                  <a:pt x="392654" y="43863"/>
                  <a:pt x="397938" y="33367"/>
                  <a:pt x="416271" y="28828"/>
                </a:cubicBezTo>
                <a:cubicBezTo>
                  <a:pt x="430632" y="25247"/>
                  <a:pt x="444496" y="19432"/>
                  <a:pt x="460240" y="14042"/>
                </a:cubicBezTo>
                <a:close/>
                <a:moveTo>
                  <a:pt x="582220" y="1914"/>
                </a:moveTo>
                <a:cubicBezTo>
                  <a:pt x="589844" y="1914"/>
                  <a:pt x="596581" y="1347"/>
                  <a:pt x="603211" y="2021"/>
                </a:cubicBezTo>
                <a:cubicBezTo>
                  <a:pt x="618211" y="3510"/>
                  <a:pt x="633139" y="5602"/>
                  <a:pt x="648493" y="7517"/>
                </a:cubicBezTo>
                <a:cubicBezTo>
                  <a:pt x="648493" y="221125"/>
                  <a:pt x="648493" y="433917"/>
                  <a:pt x="648493" y="647561"/>
                </a:cubicBezTo>
                <a:cubicBezTo>
                  <a:pt x="626225" y="647561"/>
                  <a:pt x="604984" y="647561"/>
                  <a:pt x="582220" y="647561"/>
                </a:cubicBezTo>
                <a:cubicBezTo>
                  <a:pt x="582220" y="432463"/>
                  <a:pt x="582220" y="217437"/>
                  <a:pt x="582220" y="1914"/>
                </a:cubicBezTo>
                <a:close/>
                <a:moveTo>
                  <a:pt x="554739" y="0"/>
                </a:moveTo>
                <a:cubicBezTo>
                  <a:pt x="554739" y="217225"/>
                  <a:pt x="554739" y="431933"/>
                  <a:pt x="554739" y="648306"/>
                </a:cubicBezTo>
                <a:cubicBezTo>
                  <a:pt x="532258" y="648306"/>
                  <a:pt x="511869" y="648306"/>
                  <a:pt x="490274" y="648306"/>
                </a:cubicBezTo>
                <a:cubicBezTo>
                  <a:pt x="490274" y="435336"/>
                  <a:pt x="490274" y="222579"/>
                  <a:pt x="490274" y="7482"/>
                </a:cubicBezTo>
                <a:cubicBezTo>
                  <a:pt x="511798" y="4964"/>
                  <a:pt x="532719" y="2553"/>
                  <a:pt x="554739" y="0"/>
                </a:cubicBezTo>
                <a:close/>
              </a:path>
            </a:pathLst>
          </a:custGeom>
          <a:solidFill>
            <a:schemeClr val="accent6"/>
          </a:solidFill>
          <a:ln w="648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1" name="Group 21">
            <a:extLst>
              <a:ext uri="{FF2B5EF4-FFF2-40B4-BE49-F238E27FC236}">
                <a16:creationId xmlns:a16="http://schemas.microsoft.com/office/drawing/2014/main" id="{A28E42A3-A6C3-4B5D-8963-56FCB4810944}"/>
              </a:ext>
            </a:extLst>
          </p:cNvPr>
          <p:cNvGrpSpPr/>
          <p:nvPr/>
        </p:nvGrpSpPr>
        <p:grpSpPr>
          <a:xfrm>
            <a:off x="866211" y="4796545"/>
            <a:ext cx="2432021" cy="1107996"/>
            <a:chOff x="2551706" y="4283314"/>
            <a:chExt cx="1264308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5E8C5C-5F96-4B51-96D3-AC1AD3043915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D6A6C45-20F4-4E33-9376-17A7127A9C2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21">
            <a:extLst>
              <a:ext uri="{FF2B5EF4-FFF2-40B4-BE49-F238E27FC236}">
                <a16:creationId xmlns:a16="http://schemas.microsoft.com/office/drawing/2014/main" id="{02DE464F-9040-4858-8FE6-F028E3B9CE6D}"/>
              </a:ext>
            </a:extLst>
          </p:cNvPr>
          <p:cNvGrpSpPr/>
          <p:nvPr/>
        </p:nvGrpSpPr>
        <p:grpSpPr>
          <a:xfrm>
            <a:off x="1402820" y="3362459"/>
            <a:ext cx="2432021" cy="1107996"/>
            <a:chOff x="2551706" y="4283314"/>
            <a:chExt cx="1264308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22B521-8C0B-46AA-9BA2-062CD99A5C1E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9AF643-6D55-49F8-9FE2-433F34C7ED19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21">
            <a:extLst>
              <a:ext uri="{FF2B5EF4-FFF2-40B4-BE49-F238E27FC236}">
                <a16:creationId xmlns:a16="http://schemas.microsoft.com/office/drawing/2014/main" id="{2B4250BE-F02E-410F-BACE-E2F7D8390F54}"/>
              </a:ext>
            </a:extLst>
          </p:cNvPr>
          <p:cNvGrpSpPr/>
          <p:nvPr/>
        </p:nvGrpSpPr>
        <p:grpSpPr>
          <a:xfrm>
            <a:off x="1939429" y="1928374"/>
            <a:ext cx="2432021" cy="1107996"/>
            <a:chOff x="2551706" y="4283314"/>
            <a:chExt cx="1264308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F6814D-45E5-48FB-A504-2ADDA6EC3F0B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66F1E6-9F3D-4ADA-B5D5-6F4005E2D032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id="{9ACE9CF9-0B53-492D-960A-EA92BF84248B}"/>
              </a:ext>
            </a:extLst>
          </p:cNvPr>
          <p:cNvGrpSpPr/>
          <p:nvPr/>
        </p:nvGrpSpPr>
        <p:grpSpPr>
          <a:xfrm flipH="1">
            <a:off x="8893769" y="4796545"/>
            <a:ext cx="2432021" cy="1107996"/>
            <a:chOff x="2551706" y="4283314"/>
            <a:chExt cx="1264308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E991D6-D6C0-431F-B084-97796D4F02B4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E2A30A-2F1B-428E-9062-DCC359EB82F3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1">
            <a:extLst>
              <a:ext uri="{FF2B5EF4-FFF2-40B4-BE49-F238E27FC236}">
                <a16:creationId xmlns:a16="http://schemas.microsoft.com/office/drawing/2014/main" id="{0B56948C-43DC-432F-8222-D2E2ACBA8AF8}"/>
              </a:ext>
            </a:extLst>
          </p:cNvPr>
          <p:cNvGrpSpPr/>
          <p:nvPr/>
        </p:nvGrpSpPr>
        <p:grpSpPr>
          <a:xfrm flipH="1">
            <a:off x="8357160" y="3362459"/>
            <a:ext cx="2432021" cy="1107996"/>
            <a:chOff x="2551706" y="4283314"/>
            <a:chExt cx="1264308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83B7D3A-A5FD-43F3-A565-8BDC96E81868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7B7C234-5A0A-4439-B82A-6DC1B18CEA13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1">
            <a:extLst>
              <a:ext uri="{FF2B5EF4-FFF2-40B4-BE49-F238E27FC236}">
                <a16:creationId xmlns:a16="http://schemas.microsoft.com/office/drawing/2014/main" id="{1FA189B3-2E37-4E5C-A689-51BC55B56A57}"/>
              </a:ext>
            </a:extLst>
          </p:cNvPr>
          <p:cNvGrpSpPr/>
          <p:nvPr/>
        </p:nvGrpSpPr>
        <p:grpSpPr>
          <a:xfrm flipH="1">
            <a:off x="7820551" y="1928374"/>
            <a:ext cx="2432021" cy="1107996"/>
            <a:chOff x="2551706" y="4283314"/>
            <a:chExt cx="1264308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AF4FF1B-6383-423F-9B94-E386C8995471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004FC2-8F7B-49BA-98B9-47616AAD98C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1">
            <a:extLst>
              <a:ext uri="{FF2B5EF4-FFF2-40B4-BE49-F238E27FC236}">
                <a16:creationId xmlns:a16="http://schemas.microsoft.com/office/drawing/2014/main" id="{AA6F8ECC-EAE9-45F4-B3D4-350F069B4E03}"/>
              </a:ext>
            </a:extLst>
          </p:cNvPr>
          <p:cNvGrpSpPr/>
          <p:nvPr/>
        </p:nvGrpSpPr>
        <p:grpSpPr>
          <a:xfrm flipH="1">
            <a:off x="4517089" y="1585472"/>
            <a:ext cx="3236812" cy="923330"/>
            <a:chOff x="2551706" y="4283314"/>
            <a:chExt cx="1264308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CD0E8F-D292-4CFE-9EC1-AAB2B7AD71B5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140AC0-67E8-44B6-919A-0F55EDDC609D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4A8560B5-5C8F-4BA1-A6C7-799603A1876F}"/>
              </a:ext>
            </a:extLst>
          </p:cNvPr>
          <p:cNvGrpSpPr/>
          <p:nvPr/>
        </p:nvGrpSpPr>
        <p:grpSpPr>
          <a:xfrm rot="19867636">
            <a:off x="2089667" y="1345321"/>
            <a:ext cx="3688997" cy="4508977"/>
            <a:chOff x="1859751" y="1263289"/>
            <a:chExt cx="3688997" cy="450897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7BEFFFD-1A6F-44F3-93EB-A1CE55B47871}"/>
                </a:ext>
              </a:extLst>
            </p:cNvPr>
            <p:cNvSpPr/>
            <p:nvPr/>
          </p:nvSpPr>
          <p:spPr>
            <a:xfrm>
              <a:off x="1859751" y="1263289"/>
              <a:ext cx="3688997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3600" dirty="0">
                  <a:solidFill>
                    <a:schemeClr val="accent4"/>
                  </a:solidFill>
                </a:rPr>
                <a:t>Online Webinar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C4E096-8F6F-4EA6-8B7E-1BBBFD5E1C9A}"/>
                </a:ext>
              </a:extLst>
            </p:cNvPr>
            <p:cNvSpPr txBox="1"/>
            <p:nvPr/>
          </p:nvSpPr>
          <p:spPr>
            <a:xfrm>
              <a:off x="2265196" y="22667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1B802-3749-434E-B3C3-7A5F00D2CD3C}"/>
                </a:ext>
              </a:extLst>
            </p:cNvPr>
            <p:cNvSpPr txBox="1"/>
            <p:nvPr/>
          </p:nvSpPr>
          <p:spPr>
            <a:xfrm>
              <a:off x="2265196" y="2624132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D5292-DDD2-418B-9102-E260FE3D08A7}"/>
                </a:ext>
              </a:extLst>
            </p:cNvPr>
            <p:cNvSpPr txBox="1"/>
            <p:nvPr/>
          </p:nvSpPr>
          <p:spPr>
            <a:xfrm>
              <a:off x="2265196" y="3696191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2EAA8C-126D-445A-9234-E7BF4D3F1ADC}"/>
                </a:ext>
              </a:extLst>
            </p:cNvPr>
            <p:cNvSpPr txBox="1"/>
            <p:nvPr/>
          </p:nvSpPr>
          <p:spPr>
            <a:xfrm>
              <a:off x="2265196" y="333883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48E71C-A17D-4E60-899C-036273BFD51C}"/>
                </a:ext>
              </a:extLst>
            </p:cNvPr>
            <p:cNvSpPr txBox="1"/>
            <p:nvPr/>
          </p:nvSpPr>
          <p:spPr>
            <a:xfrm>
              <a:off x="2265196" y="2981485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2FBB73-4ABC-4F90-A69B-D6B35825B4BC}"/>
                </a:ext>
              </a:extLst>
            </p:cNvPr>
            <p:cNvSpPr txBox="1"/>
            <p:nvPr/>
          </p:nvSpPr>
          <p:spPr>
            <a:xfrm>
              <a:off x="2265196" y="405354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F7598B-DC2E-4A4B-8B79-B03679C1C2A7}"/>
                </a:ext>
              </a:extLst>
            </p:cNvPr>
            <p:cNvSpPr txBox="1"/>
            <p:nvPr/>
          </p:nvSpPr>
          <p:spPr>
            <a:xfrm>
              <a:off x="2265196" y="47682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5F06BF-577B-483C-9542-E0BC43112877}"/>
                </a:ext>
              </a:extLst>
            </p:cNvPr>
            <p:cNvSpPr txBox="1"/>
            <p:nvPr/>
          </p:nvSpPr>
          <p:spPr>
            <a:xfrm>
              <a:off x="2265196" y="4410897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9AB5BA-ADC2-4F9E-A96A-C026517F1C54}"/>
                </a:ext>
              </a:extLst>
            </p:cNvPr>
            <p:cNvSpPr txBox="1"/>
            <p:nvPr/>
          </p:nvSpPr>
          <p:spPr>
            <a:xfrm>
              <a:off x="2265196" y="5482956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6BD13F-2DCE-45B5-92B8-27A9ADF87384}"/>
                </a:ext>
              </a:extLst>
            </p:cNvPr>
            <p:cNvSpPr txBox="1"/>
            <p:nvPr/>
          </p:nvSpPr>
          <p:spPr>
            <a:xfrm>
              <a:off x="2265196" y="5125603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BA8C2A7-0DC1-420C-A890-798146432F61}"/>
              </a:ext>
            </a:extLst>
          </p:cNvPr>
          <p:cNvSpPr txBox="1"/>
          <p:nvPr/>
        </p:nvSpPr>
        <p:spPr>
          <a:xfrm>
            <a:off x="6218245" y="5397835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8B20F7-B2AD-478E-A6AE-6870BED3381D}"/>
              </a:ext>
            </a:extLst>
          </p:cNvPr>
          <p:cNvSpPr txBox="1"/>
          <p:nvPr/>
        </p:nvSpPr>
        <p:spPr>
          <a:xfrm>
            <a:off x="6218245" y="6277879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57F2BA-95CE-4F53-A582-7C00DC8B6925}"/>
              </a:ext>
            </a:extLst>
          </p:cNvPr>
          <p:cNvGrpSpPr/>
          <p:nvPr/>
        </p:nvGrpSpPr>
        <p:grpSpPr>
          <a:xfrm flipV="1">
            <a:off x="0" y="1851860"/>
            <a:ext cx="11296107" cy="4251702"/>
            <a:chOff x="-24104" y="1756611"/>
            <a:chExt cx="11296107" cy="4251702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429DF7E-CEBE-4FDB-B42E-E4C14FA7467F}"/>
                </a:ext>
              </a:extLst>
            </p:cNvPr>
            <p:cNvSpPr/>
            <p:nvPr/>
          </p:nvSpPr>
          <p:spPr>
            <a:xfrm flipV="1">
              <a:off x="5624766" y="3815149"/>
              <a:ext cx="2092156" cy="2193164"/>
            </a:xfrm>
            <a:custGeom>
              <a:avLst/>
              <a:gdLst>
                <a:gd name="connsiteX0" fmla="*/ 0 w 2092156"/>
                <a:gd name="connsiteY0" fmla="*/ 2193164 h 2193164"/>
                <a:gd name="connsiteX1" fmla="*/ 389182 w 2092156"/>
                <a:gd name="connsiteY1" fmla="*/ 1765570 h 2193164"/>
                <a:gd name="connsiteX2" fmla="*/ 770206 w 2092156"/>
                <a:gd name="connsiteY2" fmla="*/ 2184201 h 2193164"/>
                <a:gd name="connsiteX3" fmla="*/ 770206 w 2092156"/>
                <a:gd name="connsiteY3" fmla="*/ 1225208 h 2193164"/>
                <a:gd name="connsiteX4" fmla="*/ 953416 w 2092156"/>
                <a:gd name="connsiteY4" fmla="*/ 1041998 h 2193164"/>
                <a:gd name="connsiteX5" fmla="*/ 1370425 w 2092156"/>
                <a:gd name="connsiteY5" fmla="*/ 1041998 h 2193164"/>
                <a:gd name="connsiteX6" fmla="*/ 1370425 w 2092156"/>
                <a:gd name="connsiteY6" fmla="*/ 1313790 h 2193164"/>
                <a:gd name="connsiteX7" fmla="*/ 2092156 w 2092156"/>
                <a:gd name="connsiteY7" fmla="*/ 656895 h 2193164"/>
                <a:gd name="connsiteX8" fmla="*/ 1370425 w 2092156"/>
                <a:gd name="connsiteY8" fmla="*/ 0 h 2193164"/>
                <a:gd name="connsiteX9" fmla="*/ 1370425 w 2092156"/>
                <a:gd name="connsiteY9" fmla="*/ 271792 h 2193164"/>
                <a:gd name="connsiteX10" fmla="*/ 953416 w 2092156"/>
                <a:gd name="connsiteY10" fmla="*/ 271792 h 2193164"/>
                <a:gd name="connsiteX11" fmla="*/ 0 w 2092156"/>
                <a:gd name="connsiteY11" fmla="*/ 1225208 h 219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2156" h="2193164">
                  <a:moveTo>
                    <a:pt x="0" y="2193164"/>
                  </a:moveTo>
                  <a:lnTo>
                    <a:pt x="389182" y="1765570"/>
                  </a:lnTo>
                  <a:lnTo>
                    <a:pt x="770206" y="2184201"/>
                  </a:lnTo>
                  <a:lnTo>
                    <a:pt x="770206" y="1225208"/>
                  </a:lnTo>
                  <a:cubicBezTo>
                    <a:pt x="770206" y="1124024"/>
                    <a:pt x="852232" y="1041998"/>
                    <a:pt x="953416" y="1041998"/>
                  </a:cubicBezTo>
                  <a:lnTo>
                    <a:pt x="1370425" y="1041998"/>
                  </a:lnTo>
                  <a:lnTo>
                    <a:pt x="1370425" y="1313790"/>
                  </a:lnTo>
                  <a:lnTo>
                    <a:pt x="2092156" y="656895"/>
                  </a:lnTo>
                  <a:lnTo>
                    <a:pt x="1370425" y="0"/>
                  </a:lnTo>
                  <a:lnTo>
                    <a:pt x="1370425" y="271792"/>
                  </a:lnTo>
                  <a:lnTo>
                    <a:pt x="953416" y="271792"/>
                  </a:lnTo>
                  <a:cubicBezTo>
                    <a:pt x="426859" y="271792"/>
                    <a:pt x="0" y="698651"/>
                    <a:pt x="0" y="1225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F5329D3-E146-4481-A589-8D989A9BC589}"/>
                </a:ext>
              </a:extLst>
            </p:cNvPr>
            <p:cNvSpPr/>
            <p:nvPr/>
          </p:nvSpPr>
          <p:spPr>
            <a:xfrm rot="5400000">
              <a:off x="4520004" y="1968080"/>
              <a:ext cx="2092156" cy="2228571"/>
            </a:xfrm>
            <a:custGeom>
              <a:avLst/>
              <a:gdLst>
                <a:gd name="connsiteX0" fmla="*/ 0 w 2092156"/>
                <a:gd name="connsiteY0" fmla="*/ 2228571 h 2228571"/>
                <a:gd name="connsiteX1" fmla="*/ 0 w 2092156"/>
                <a:gd name="connsiteY1" fmla="*/ 1225208 h 2228571"/>
                <a:gd name="connsiteX2" fmla="*/ 953416 w 2092156"/>
                <a:gd name="connsiteY2" fmla="*/ 271792 h 2228571"/>
                <a:gd name="connsiteX3" fmla="*/ 1370425 w 2092156"/>
                <a:gd name="connsiteY3" fmla="*/ 271792 h 2228571"/>
                <a:gd name="connsiteX4" fmla="*/ 1370425 w 2092156"/>
                <a:gd name="connsiteY4" fmla="*/ 0 h 2228571"/>
                <a:gd name="connsiteX5" fmla="*/ 2092156 w 2092156"/>
                <a:gd name="connsiteY5" fmla="*/ 656895 h 2228571"/>
                <a:gd name="connsiteX6" fmla="*/ 1370425 w 2092156"/>
                <a:gd name="connsiteY6" fmla="*/ 1313790 h 2228571"/>
                <a:gd name="connsiteX7" fmla="*/ 1370425 w 2092156"/>
                <a:gd name="connsiteY7" fmla="*/ 1041998 h 2228571"/>
                <a:gd name="connsiteX8" fmla="*/ 953416 w 2092156"/>
                <a:gd name="connsiteY8" fmla="*/ 1041998 h 2228571"/>
                <a:gd name="connsiteX9" fmla="*/ 770206 w 2092156"/>
                <a:gd name="connsiteY9" fmla="*/ 1225208 h 2228571"/>
                <a:gd name="connsiteX10" fmla="*/ 770206 w 2092156"/>
                <a:gd name="connsiteY10" fmla="*/ 2228571 h 2228571"/>
                <a:gd name="connsiteX11" fmla="*/ 765700 w 2092156"/>
                <a:gd name="connsiteY11" fmla="*/ 2228571 h 2228571"/>
                <a:gd name="connsiteX12" fmla="*/ 383201 w 2092156"/>
                <a:gd name="connsiteY12" fmla="*/ 1813093 h 2228571"/>
                <a:gd name="connsiteX13" fmla="*/ 701 w 2092156"/>
                <a:gd name="connsiteY13" fmla="*/ 2228571 h 222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2156" h="2228571">
                  <a:moveTo>
                    <a:pt x="0" y="2228571"/>
                  </a:moveTo>
                  <a:lnTo>
                    <a:pt x="0" y="1225208"/>
                  </a:lnTo>
                  <a:cubicBezTo>
                    <a:pt x="0" y="698651"/>
                    <a:pt x="426859" y="271792"/>
                    <a:pt x="953416" y="271792"/>
                  </a:cubicBezTo>
                  <a:lnTo>
                    <a:pt x="1370425" y="271792"/>
                  </a:lnTo>
                  <a:lnTo>
                    <a:pt x="1370425" y="0"/>
                  </a:lnTo>
                  <a:lnTo>
                    <a:pt x="2092156" y="656895"/>
                  </a:lnTo>
                  <a:lnTo>
                    <a:pt x="1370425" y="1313790"/>
                  </a:lnTo>
                  <a:lnTo>
                    <a:pt x="1370425" y="1041998"/>
                  </a:lnTo>
                  <a:lnTo>
                    <a:pt x="953416" y="1041998"/>
                  </a:lnTo>
                  <a:cubicBezTo>
                    <a:pt x="852232" y="1041998"/>
                    <a:pt x="770206" y="1124024"/>
                    <a:pt x="770206" y="1225208"/>
                  </a:cubicBezTo>
                  <a:lnTo>
                    <a:pt x="770206" y="2228571"/>
                  </a:lnTo>
                  <a:lnTo>
                    <a:pt x="765700" y="2228571"/>
                  </a:lnTo>
                  <a:lnTo>
                    <a:pt x="383201" y="1813093"/>
                  </a:lnTo>
                  <a:lnTo>
                    <a:pt x="701" y="22285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Right 6">
              <a:extLst>
                <a:ext uri="{FF2B5EF4-FFF2-40B4-BE49-F238E27FC236}">
                  <a16:creationId xmlns:a16="http://schemas.microsoft.com/office/drawing/2014/main" id="{17E8B9D3-C8E1-40A9-91E7-0F900201CB95}"/>
                </a:ext>
              </a:extLst>
            </p:cNvPr>
            <p:cNvSpPr/>
            <p:nvPr/>
          </p:nvSpPr>
          <p:spPr>
            <a:xfrm>
              <a:off x="-24104" y="1756611"/>
              <a:ext cx="4767554" cy="1325755"/>
            </a:xfrm>
            <a:prstGeom prst="rightArrow">
              <a:avLst>
                <a:gd name="adj1" fmla="val 57185"/>
                <a:gd name="adj2" fmla="val 5431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AEA4A4E-04E1-473E-BF82-5AF5255F3B3E}"/>
                </a:ext>
              </a:extLst>
            </p:cNvPr>
            <p:cNvSpPr/>
            <p:nvPr/>
          </p:nvSpPr>
          <p:spPr>
            <a:xfrm>
              <a:off x="7400343" y="4682558"/>
              <a:ext cx="3871660" cy="1325755"/>
            </a:xfrm>
            <a:custGeom>
              <a:avLst/>
              <a:gdLst>
                <a:gd name="connsiteX0" fmla="*/ 3151629 w 3871660"/>
                <a:gd name="connsiteY0" fmla="*/ 0 h 1325755"/>
                <a:gd name="connsiteX1" fmla="*/ 3871660 w 3871660"/>
                <a:gd name="connsiteY1" fmla="*/ 662878 h 1325755"/>
                <a:gd name="connsiteX2" fmla="*/ 3151629 w 3871660"/>
                <a:gd name="connsiteY2" fmla="*/ 1325755 h 1325755"/>
                <a:gd name="connsiteX3" fmla="*/ 3151629 w 3871660"/>
                <a:gd name="connsiteY3" fmla="*/ 1041944 h 1325755"/>
                <a:gd name="connsiteX4" fmla="*/ 11447 w 3871660"/>
                <a:gd name="connsiteY4" fmla="*/ 1041944 h 1325755"/>
                <a:gd name="connsiteX5" fmla="*/ 421354 w 3871660"/>
                <a:gd name="connsiteY5" fmla="*/ 668860 h 1325755"/>
                <a:gd name="connsiteX6" fmla="*/ 0 w 3871660"/>
                <a:gd name="connsiteY6" fmla="*/ 285358 h 1325755"/>
                <a:gd name="connsiteX7" fmla="*/ 0 w 3871660"/>
                <a:gd name="connsiteY7" fmla="*/ 283811 h 1325755"/>
                <a:gd name="connsiteX8" fmla="*/ 3151629 w 3871660"/>
                <a:gd name="connsiteY8" fmla="*/ 283811 h 13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660" h="1325755">
                  <a:moveTo>
                    <a:pt x="3151629" y="0"/>
                  </a:moveTo>
                  <a:lnTo>
                    <a:pt x="3871660" y="662878"/>
                  </a:lnTo>
                  <a:lnTo>
                    <a:pt x="3151629" y="1325755"/>
                  </a:lnTo>
                  <a:lnTo>
                    <a:pt x="3151629" y="1041944"/>
                  </a:lnTo>
                  <a:lnTo>
                    <a:pt x="11447" y="1041944"/>
                  </a:lnTo>
                  <a:lnTo>
                    <a:pt x="421354" y="668860"/>
                  </a:lnTo>
                  <a:lnTo>
                    <a:pt x="0" y="285358"/>
                  </a:lnTo>
                  <a:lnTo>
                    <a:pt x="0" y="283811"/>
                  </a:lnTo>
                  <a:lnTo>
                    <a:pt x="3151629" y="2838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8C08CF-695E-4E1A-9797-D65D03801421}"/>
              </a:ext>
            </a:extLst>
          </p:cNvPr>
          <p:cNvSpPr txBox="1"/>
          <p:nvPr/>
        </p:nvSpPr>
        <p:spPr>
          <a:xfrm flipH="1">
            <a:off x="5872332" y="2253127"/>
            <a:ext cx="15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95C29-6203-427A-B07B-95DBE43F628B}"/>
              </a:ext>
            </a:extLst>
          </p:cNvPr>
          <p:cNvSpPr txBox="1"/>
          <p:nvPr/>
        </p:nvSpPr>
        <p:spPr>
          <a:xfrm flipH="1">
            <a:off x="4688301" y="5178895"/>
            <a:ext cx="15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0BD49-DA60-4884-B0AB-B451BC6A8AB2}"/>
              </a:ext>
            </a:extLst>
          </p:cNvPr>
          <p:cNvSpPr txBox="1"/>
          <p:nvPr/>
        </p:nvSpPr>
        <p:spPr>
          <a:xfrm flipH="1">
            <a:off x="2034582" y="5286616"/>
            <a:ext cx="222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E688A-6E99-4633-83A7-CA33D49EF64E}"/>
              </a:ext>
            </a:extLst>
          </p:cNvPr>
          <p:cNvSpPr txBox="1"/>
          <p:nvPr/>
        </p:nvSpPr>
        <p:spPr>
          <a:xfrm flipH="1">
            <a:off x="8621578" y="2360848"/>
            <a:ext cx="222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9">
            <a:extLst>
              <a:ext uri="{FF2B5EF4-FFF2-40B4-BE49-F238E27FC236}">
                <a16:creationId xmlns:a16="http://schemas.microsoft.com/office/drawing/2014/main" id="{EBE8F618-C61F-4E6F-B9D3-45BEFC84CE8E}"/>
              </a:ext>
            </a:extLst>
          </p:cNvPr>
          <p:cNvGrpSpPr/>
          <p:nvPr/>
        </p:nvGrpSpPr>
        <p:grpSpPr>
          <a:xfrm>
            <a:off x="1152854" y="3784452"/>
            <a:ext cx="2772255" cy="1130031"/>
            <a:chOff x="1464245" y="3861050"/>
            <a:chExt cx="1955627" cy="11300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C53D1-1163-4616-94EB-6CBC09DEC4BF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0C2EDC-DB00-483C-9C03-A4C6F2C1D6D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</a:rPr>
                <a:t>CONTENTS HERE</a:t>
              </a:r>
            </a:p>
          </p:txBody>
        </p:sp>
      </p:grpSp>
      <p:grpSp>
        <p:nvGrpSpPr>
          <p:cNvPr id="15" name="그룹 18">
            <a:extLst>
              <a:ext uri="{FF2B5EF4-FFF2-40B4-BE49-F238E27FC236}">
                <a16:creationId xmlns:a16="http://schemas.microsoft.com/office/drawing/2014/main" id="{D7AE7899-8720-487F-BAD2-08E616F1073F}"/>
              </a:ext>
            </a:extLst>
          </p:cNvPr>
          <p:cNvGrpSpPr/>
          <p:nvPr/>
        </p:nvGrpSpPr>
        <p:grpSpPr>
          <a:xfrm>
            <a:off x="2712629" y="2254827"/>
            <a:ext cx="2756079" cy="1130031"/>
            <a:chOff x="3737115" y="3284986"/>
            <a:chExt cx="1944216" cy="11300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5A3BA6-1A01-4E2C-BA03-7A7F61F5B7EA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054910-2F54-4272-A14E-049B2B72DB97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</a:rPr>
                <a:t>CONTENTS HERE</a:t>
              </a:r>
            </a:p>
          </p:txBody>
        </p:sp>
      </p:grpSp>
      <p:grpSp>
        <p:nvGrpSpPr>
          <p:cNvPr id="18" name="그룹 7">
            <a:extLst>
              <a:ext uri="{FF2B5EF4-FFF2-40B4-BE49-F238E27FC236}">
                <a16:creationId xmlns:a16="http://schemas.microsoft.com/office/drawing/2014/main" id="{125B4F49-5C74-4F38-918D-94B3936FF83B}"/>
              </a:ext>
            </a:extLst>
          </p:cNvPr>
          <p:cNvGrpSpPr/>
          <p:nvPr/>
        </p:nvGrpSpPr>
        <p:grpSpPr>
          <a:xfrm>
            <a:off x="7741026" y="3046304"/>
            <a:ext cx="2756079" cy="1130031"/>
            <a:chOff x="6012160" y="2708922"/>
            <a:chExt cx="1944216" cy="11300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BB401-F465-4C3C-9381-B44F7EE7A7E6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8BED6-DF1C-459E-98D3-23F978C2D6CA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4"/>
                  </a:solidFill>
                </a:rPr>
                <a:t>CONTENTS HERE</a:t>
              </a:r>
            </a:p>
          </p:txBody>
        </p:sp>
      </p:grpSp>
      <p:grpSp>
        <p:nvGrpSpPr>
          <p:cNvPr id="21" name="그룹 19">
            <a:extLst>
              <a:ext uri="{FF2B5EF4-FFF2-40B4-BE49-F238E27FC236}">
                <a16:creationId xmlns:a16="http://schemas.microsoft.com/office/drawing/2014/main" id="{2A22C232-45DF-47F0-9506-FE3AEA25F77E}"/>
              </a:ext>
            </a:extLst>
          </p:cNvPr>
          <p:cNvGrpSpPr/>
          <p:nvPr/>
        </p:nvGrpSpPr>
        <p:grpSpPr>
          <a:xfrm>
            <a:off x="6704472" y="4875488"/>
            <a:ext cx="2772255" cy="1130031"/>
            <a:chOff x="1464245" y="3861050"/>
            <a:chExt cx="1955627" cy="11300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D52048-49BC-46ED-A8F8-6A092E656977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8521E6-58E8-4CB9-9013-302C0C85EE1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3E5443F-7E5A-4E97-8760-9C9F64F2D92A}"/>
              </a:ext>
            </a:extLst>
          </p:cNvPr>
          <p:cNvGrpSpPr/>
          <p:nvPr/>
        </p:nvGrpSpPr>
        <p:grpSpPr>
          <a:xfrm>
            <a:off x="2092075" y="1739237"/>
            <a:ext cx="2756846" cy="3515073"/>
            <a:chOff x="2092075" y="1739237"/>
            <a:chExt cx="2756846" cy="3515073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237B5A3-1442-4F2D-894D-8C07613E9E3E}"/>
                </a:ext>
              </a:extLst>
            </p:cNvPr>
            <p:cNvSpPr/>
            <p:nvPr/>
          </p:nvSpPr>
          <p:spPr>
            <a:xfrm rot="19696646" flipH="1">
              <a:off x="2092075" y="1739237"/>
              <a:ext cx="2170632" cy="2170632"/>
            </a:xfrm>
            <a:custGeom>
              <a:avLst/>
              <a:gdLst>
                <a:gd name="connsiteX0" fmla="*/ 478506 w 2170632"/>
                <a:gd name="connsiteY0" fmla="*/ 185355 h 2170632"/>
                <a:gd name="connsiteX1" fmla="*/ 0 w 2170632"/>
                <a:gd name="connsiteY1" fmla="*/ 1085316 h 2170632"/>
                <a:gd name="connsiteX2" fmla="*/ 1085316 w 2170632"/>
                <a:gd name="connsiteY2" fmla="*/ 2170632 h 2170632"/>
                <a:gd name="connsiteX3" fmla="*/ 1852750 w 2170632"/>
                <a:gd name="connsiteY3" fmla="*/ 1852750 h 2170632"/>
                <a:gd name="connsiteX4" fmla="*/ 1863575 w 2170632"/>
                <a:gd name="connsiteY4" fmla="*/ 1840839 h 2170632"/>
                <a:gd name="connsiteX5" fmla="*/ 1372190 w 2170632"/>
                <a:gd name="connsiteY5" fmla="*/ 1553956 h 2170632"/>
                <a:gd name="connsiteX6" fmla="*/ 1299872 w 2170632"/>
                <a:gd name="connsiteY6" fmla="*/ 1593209 h 2170632"/>
                <a:gd name="connsiteX7" fmla="*/ 1085316 w 2170632"/>
                <a:gd name="connsiteY7" fmla="*/ 1636526 h 2170632"/>
                <a:gd name="connsiteX8" fmla="*/ 534106 w 2170632"/>
                <a:gd name="connsiteY8" fmla="*/ 1085316 h 2170632"/>
                <a:gd name="connsiteX9" fmla="*/ 1085316 w 2170632"/>
                <a:gd name="connsiteY9" fmla="*/ 534106 h 2170632"/>
                <a:gd name="connsiteX10" fmla="*/ 1625327 w 2170632"/>
                <a:gd name="connsiteY10" fmla="*/ 974228 h 2170632"/>
                <a:gd name="connsiteX11" fmla="*/ 1636277 w 2170632"/>
                <a:gd name="connsiteY11" fmla="*/ 1082843 h 2170632"/>
                <a:gd name="connsiteX12" fmla="*/ 2131168 w 2170632"/>
                <a:gd name="connsiteY12" fmla="*/ 1371773 h 2170632"/>
                <a:gd name="connsiteX13" fmla="*/ 2148582 w 2170632"/>
                <a:gd name="connsiteY13" fmla="*/ 1304045 h 2170632"/>
                <a:gd name="connsiteX14" fmla="*/ 2170632 w 2170632"/>
                <a:gd name="connsiteY14" fmla="*/ 1085316 h 2170632"/>
                <a:gd name="connsiteX15" fmla="*/ 1085316 w 2170632"/>
                <a:gd name="connsiteY15" fmla="*/ 0 h 2170632"/>
                <a:gd name="connsiteX16" fmla="*/ 478506 w 2170632"/>
                <a:gd name="connsiteY16" fmla="*/ 185355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478506" y="185355"/>
                  </a:moveTo>
                  <a:cubicBezTo>
                    <a:pt x="189810" y="380394"/>
                    <a:pt x="0" y="710689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85017" y="2170632"/>
                    <a:pt x="1656346" y="2049154"/>
                    <a:pt x="1852750" y="1852750"/>
                  </a:cubicBezTo>
                  <a:lnTo>
                    <a:pt x="1863575" y="1840839"/>
                  </a:lnTo>
                  <a:lnTo>
                    <a:pt x="1372190" y="1553956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6277" y="1082843"/>
                  </a:lnTo>
                  <a:lnTo>
                    <a:pt x="2131168" y="1371773"/>
                  </a:lnTo>
                  <a:lnTo>
                    <a:pt x="2148582" y="1304045"/>
                  </a:lnTo>
                  <a:cubicBezTo>
                    <a:pt x="2163040" y="1233394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860540" y="0"/>
                    <a:pt x="651723" y="68332"/>
                    <a:pt x="478506" y="18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B6ECB15-A6C7-4A52-86F2-AFB661DF027D}"/>
                </a:ext>
              </a:extLst>
            </p:cNvPr>
            <p:cNvSpPr/>
            <p:nvPr/>
          </p:nvSpPr>
          <p:spPr>
            <a:xfrm rot="19696646" flipH="1">
              <a:off x="3745106" y="3443611"/>
              <a:ext cx="358924" cy="117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원형: 비어 있음 10">
              <a:extLst>
                <a:ext uri="{FF2B5EF4-FFF2-40B4-BE49-F238E27FC236}">
                  <a16:creationId xmlns:a16="http://schemas.microsoft.com/office/drawing/2014/main" id="{7FA3ABB7-21C3-4F67-B183-50586D270146}"/>
                </a:ext>
              </a:extLst>
            </p:cNvPr>
            <p:cNvSpPr/>
            <p:nvPr/>
          </p:nvSpPr>
          <p:spPr>
            <a:xfrm rot="19696646" flipH="1">
              <a:off x="3925613" y="4331002"/>
              <a:ext cx="923308" cy="923308"/>
            </a:xfrm>
            <a:prstGeom prst="donut">
              <a:avLst>
                <a:gd name="adj" fmla="val 246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E9DC698-F5A0-44B1-8582-6E1FBD783939}"/>
              </a:ext>
            </a:extLst>
          </p:cNvPr>
          <p:cNvGrpSpPr/>
          <p:nvPr/>
        </p:nvGrpSpPr>
        <p:grpSpPr>
          <a:xfrm>
            <a:off x="1020180" y="2341309"/>
            <a:ext cx="2611325" cy="3548732"/>
            <a:chOff x="1020180" y="2341309"/>
            <a:chExt cx="2611325" cy="3548732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C8172D-B492-446E-96A3-7253F1EBEAF6}"/>
                </a:ext>
              </a:extLst>
            </p:cNvPr>
            <p:cNvSpPr/>
            <p:nvPr/>
          </p:nvSpPr>
          <p:spPr>
            <a:xfrm rot="12480000" flipH="1">
              <a:off x="1020180" y="3719409"/>
              <a:ext cx="2170632" cy="2170632"/>
            </a:xfrm>
            <a:custGeom>
              <a:avLst/>
              <a:gdLst>
                <a:gd name="connsiteX0" fmla="*/ 567990 w 2170632"/>
                <a:gd name="connsiteY0" fmla="*/ 2039640 h 2170632"/>
                <a:gd name="connsiteX1" fmla="*/ 1085316 w 2170632"/>
                <a:gd name="connsiteY1" fmla="*/ 2170632 h 2170632"/>
                <a:gd name="connsiteX2" fmla="*/ 1852750 w 2170632"/>
                <a:gd name="connsiteY2" fmla="*/ 1852750 h 2170632"/>
                <a:gd name="connsiteX3" fmla="*/ 1885586 w 2170632"/>
                <a:gd name="connsiteY3" fmla="*/ 1816621 h 2170632"/>
                <a:gd name="connsiteX4" fmla="*/ 1381788 w 2170632"/>
                <a:gd name="connsiteY4" fmla="*/ 1548747 h 2170632"/>
                <a:gd name="connsiteX5" fmla="*/ 1299872 w 2170632"/>
                <a:gd name="connsiteY5" fmla="*/ 1593209 h 2170632"/>
                <a:gd name="connsiteX6" fmla="*/ 1085316 w 2170632"/>
                <a:gd name="connsiteY6" fmla="*/ 1636526 h 2170632"/>
                <a:gd name="connsiteX7" fmla="*/ 534106 w 2170632"/>
                <a:gd name="connsiteY7" fmla="*/ 1085316 h 2170632"/>
                <a:gd name="connsiteX8" fmla="*/ 1085316 w 2170632"/>
                <a:gd name="connsiteY8" fmla="*/ 534106 h 2170632"/>
                <a:gd name="connsiteX9" fmla="*/ 1625327 w 2170632"/>
                <a:gd name="connsiteY9" fmla="*/ 974228 h 2170632"/>
                <a:gd name="connsiteX10" fmla="*/ 1635172 w 2170632"/>
                <a:gd name="connsiteY10" fmla="*/ 1071886 h 2170632"/>
                <a:gd name="connsiteX11" fmla="*/ 2139347 w 2170632"/>
                <a:gd name="connsiteY11" fmla="*/ 1339960 h 2170632"/>
                <a:gd name="connsiteX12" fmla="*/ 2148582 w 2170632"/>
                <a:gd name="connsiteY12" fmla="*/ 1304045 h 2170632"/>
                <a:gd name="connsiteX13" fmla="*/ 2170632 w 2170632"/>
                <a:gd name="connsiteY13" fmla="*/ 1085316 h 2170632"/>
                <a:gd name="connsiteX14" fmla="*/ 1085316 w 2170632"/>
                <a:gd name="connsiteY14" fmla="*/ 0 h 2170632"/>
                <a:gd name="connsiteX15" fmla="*/ 0 w 2170632"/>
                <a:gd name="connsiteY15" fmla="*/ 1085316 h 2170632"/>
                <a:gd name="connsiteX16" fmla="*/ 567990 w 2170632"/>
                <a:gd name="connsiteY16" fmla="*/ 2039640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567990" y="2039640"/>
                  </a:moveTo>
                  <a:cubicBezTo>
                    <a:pt x="721772" y="2123180"/>
                    <a:pt x="898003" y="2170632"/>
                    <a:pt x="1085316" y="2170632"/>
                  </a:cubicBezTo>
                  <a:cubicBezTo>
                    <a:pt x="1385018" y="2170632"/>
                    <a:pt x="1656347" y="2049154"/>
                    <a:pt x="1852750" y="1852750"/>
                  </a:cubicBezTo>
                  <a:lnTo>
                    <a:pt x="1885586" y="1816621"/>
                  </a:lnTo>
                  <a:lnTo>
                    <a:pt x="1381788" y="1548747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5172" y="1071886"/>
                  </a:lnTo>
                  <a:lnTo>
                    <a:pt x="2139347" y="1339960"/>
                  </a:lnTo>
                  <a:lnTo>
                    <a:pt x="2148582" y="1304045"/>
                  </a:lnTo>
                  <a:cubicBezTo>
                    <a:pt x="2163040" y="1233393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497406"/>
                    <a:pt x="229670" y="1855853"/>
                    <a:pt x="567990" y="2039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6B5E74B-E2F2-4BF4-8A8E-6FC81539BB56}"/>
                </a:ext>
              </a:extLst>
            </p:cNvPr>
            <p:cNvSpPr/>
            <p:nvPr/>
          </p:nvSpPr>
          <p:spPr>
            <a:xfrm rot="12480000" flipH="1">
              <a:off x="2593159" y="2960386"/>
              <a:ext cx="358924" cy="117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41D5A38E-2379-4293-89B6-521B943208E1}"/>
                </a:ext>
              </a:extLst>
            </p:cNvPr>
            <p:cNvSpPr/>
            <p:nvPr/>
          </p:nvSpPr>
          <p:spPr>
            <a:xfrm rot="12480000" flipH="1">
              <a:off x="2708197" y="2341309"/>
              <a:ext cx="923308" cy="923308"/>
            </a:xfrm>
            <a:prstGeom prst="donut">
              <a:avLst>
                <a:gd name="adj" fmla="val 246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A12D270-8C37-413C-B590-1654BEE47579}"/>
              </a:ext>
            </a:extLst>
          </p:cNvPr>
          <p:cNvGrpSpPr/>
          <p:nvPr/>
        </p:nvGrpSpPr>
        <p:grpSpPr>
          <a:xfrm>
            <a:off x="1666246" y="3721202"/>
            <a:ext cx="3814105" cy="2170632"/>
            <a:chOff x="4533917" y="3832297"/>
            <a:chExt cx="3814105" cy="2170632"/>
          </a:xfrm>
          <a:solidFill>
            <a:schemeClr val="accent2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6DE432C-C8FC-4741-A7D9-E1C822AACD4E}"/>
                </a:ext>
              </a:extLst>
            </p:cNvPr>
            <p:cNvSpPr/>
            <p:nvPr/>
          </p:nvSpPr>
          <p:spPr>
            <a:xfrm rot="5400000" flipH="1">
              <a:off x="6177390" y="3832297"/>
              <a:ext cx="2170632" cy="2170632"/>
            </a:xfrm>
            <a:custGeom>
              <a:avLst/>
              <a:gdLst>
                <a:gd name="connsiteX0" fmla="*/ 2170632 w 2170632"/>
                <a:gd name="connsiteY0" fmla="*/ 1085316 h 2170632"/>
                <a:gd name="connsiteX1" fmla="*/ 1085316 w 2170632"/>
                <a:gd name="connsiteY1" fmla="*/ 0 h 2170632"/>
                <a:gd name="connsiteX2" fmla="*/ 0 w 2170632"/>
                <a:gd name="connsiteY2" fmla="*/ 1085316 h 2170632"/>
                <a:gd name="connsiteX3" fmla="*/ 1085316 w 2170632"/>
                <a:gd name="connsiteY3" fmla="*/ 2170632 h 2170632"/>
                <a:gd name="connsiteX4" fmla="*/ 1775678 w 2170632"/>
                <a:gd name="connsiteY4" fmla="*/ 1922799 h 2170632"/>
                <a:gd name="connsiteX5" fmla="*/ 1836297 w 2170632"/>
                <a:gd name="connsiteY5" fmla="*/ 1867704 h 2170632"/>
                <a:gd name="connsiteX6" fmla="*/ 1341687 w 2170632"/>
                <a:gd name="connsiteY6" fmla="*/ 1570513 h 2170632"/>
                <a:gd name="connsiteX7" fmla="*/ 1299872 w 2170632"/>
                <a:gd name="connsiteY7" fmla="*/ 1593209 h 2170632"/>
                <a:gd name="connsiteX8" fmla="*/ 1085316 w 2170632"/>
                <a:gd name="connsiteY8" fmla="*/ 1636526 h 2170632"/>
                <a:gd name="connsiteX9" fmla="*/ 534106 w 2170632"/>
                <a:gd name="connsiteY9" fmla="*/ 1085316 h 2170632"/>
                <a:gd name="connsiteX10" fmla="*/ 1085316 w 2170632"/>
                <a:gd name="connsiteY10" fmla="*/ 534106 h 2170632"/>
                <a:gd name="connsiteX11" fmla="*/ 1636526 w 2170632"/>
                <a:gd name="connsiteY11" fmla="*/ 1085316 h 2170632"/>
                <a:gd name="connsiteX12" fmla="*/ 1633449 w 2170632"/>
                <a:gd name="connsiteY12" fmla="*/ 1115839 h 2170632"/>
                <a:gd name="connsiteX13" fmla="*/ 2121467 w 2170632"/>
                <a:gd name="connsiteY13" fmla="*/ 1409070 h 2170632"/>
                <a:gd name="connsiteX14" fmla="*/ 2121838 w 2170632"/>
                <a:gd name="connsiteY14" fmla="*/ 1408056 h 2170632"/>
                <a:gd name="connsiteX15" fmla="*/ 2170632 w 2170632"/>
                <a:gd name="connsiteY15" fmla="*/ 1085316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0632" h="2170632">
                  <a:moveTo>
                    <a:pt x="2170632" y="1085316"/>
                  </a:move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47555" y="2170632"/>
                    <a:pt x="1588071" y="2077625"/>
                    <a:pt x="1775678" y="1922799"/>
                  </a:cubicBezTo>
                  <a:lnTo>
                    <a:pt x="1836297" y="1867704"/>
                  </a:lnTo>
                  <a:lnTo>
                    <a:pt x="1341687" y="1570513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89741" y="534106"/>
                    <a:pt x="1636526" y="780891"/>
                    <a:pt x="1636526" y="1085316"/>
                  </a:cubicBezTo>
                  <a:lnTo>
                    <a:pt x="1633449" y="1115839"/>
                  </a:lnTo>
                  <a:lnTo>
                    <a:pt x="2121467" y="1409070"/>
                  </a:lnTo>
                  <a:lnTo>
                    <a:pt x="2121838" y="1408056"/>
                  </a:lnTo>
                  <a:cubicBezTo>
                    <a:pt x="2153549" y="1306102"/>
                    <a:pt x="2170632" y="1197704"/>
                    <a:pt x="2170632" y="10853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62D564D-910B-4C1D-B01A-A0D9979515FA}"/>
                </a:ext>
              </a:extLst>
            </p:cNvPr>
            <p:cNvSpPr/>
            <p:nvPr/>
          </p:nvSpPr>
          <p:spPr>
            <a:xfrm rot="5400000" flipH="1">
              <a:off x="5662232" y="4327953"/>
              <a:ext cx="358924" cy="117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원형: 비어 있음 14">
              <a:extLst>
                <a:ext uri="{FF2B5EF4-FFF2-40B4-BE49-F238E27FC236}">
                  <a16:creationId xmlns:a16="http://schemas.microsoft.com/office/drawing/2014/main" id="{1A292698-12CB-47CA-BC9A-0BB0C942F3E6}"/>
                </a:ext>
              </a:extLst>
            </p:cNvPr>
            <p:cNvSpPr/>
            <p:nvPr/>
          </p:nvSpPr>
          <p:spPr>
            <a:xfrm rot="5400000" flipH="1">
              <a:off x="4533917" y="4455959"/>
              <a:ext cx="923308" cy="923308"/>
            </a:xfrm>
            <a:prstGeom prst="donut">
              <a:avLst>
                <a:gd name="adj" fmla="val 246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6C3279AE-4A93-4185-AE22-484166AAD7C3}"/>
              </a:ext>
            </a:extLst>
          </p:cNvPr>
          <p:cNvGrpSpPr/>
          <p:nvPr/>
        </p:nvGrpSpPr>
        <p:grpSpPr>
          <a:xfrm>
            <a:off x="5326822" y="1500073"/>
            <a:ext cx="4563621" cy="1354217"/>
            <a:chOff x="6130127" y="1397507"/>
            <a:chExt cx="4563621" cy="13542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AC709E-678F-42B5-96CE-4E034223138C}"/>
                </a:ext>
              </a:extLst>
            </p:cNvPr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FD88E0-8AA7-486D-9BE7-FA3185F9110D}"/>
                </a:ext>
              </a:extLst>
            </p:cNvPr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456C64A5-F3C5-4946-BCDB-32F8DFE36CE7}"/>
              </a:ext>
            </a:extLst>
          </p:cNvPr>
          <p:cNvGrpSpPr/>
          <p:nvPr/>
        </p:nvGrpSpPr>
        <p:grpSpPr>
          <a:xfrm>
            <a:off x="6232304" y="3175221"/>
            <a:ext cx="4563621" cy="1354217"/>
            <a:chOff x="6861949" y="2905780"/>
            <a:chExt cx="4563621" cy="13542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9F8709-310A-4AC9-BC4C-57D1DBB8717F}"/>
                </a:ext>
              </a:extLst>
            </p:cNvPr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12E206-C191-42C4-95E6-618D6DD29853}"/>
                </a:ext>
              </a:extLst>
            </p:cNvPr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77DC00A2-5F56-4576-A25B-B8FD9A59AA1D}"/>
              </a:ext>
            </a:extLst>
          </p:cNvPr>
          <p:cNvGrpSpPr/>
          <p:nvPr/>
        </p:nvGrpSpPr>
        <p:grpSpPr>
          <a:xfrm>
            <a:off x="7137787" y="4850369"/>
            <a:ext cx="4563621" cy="1354217"/>
            <a:chOff x="7137787" y="4747804"/>
            <a:chExt cx="4563621" cy="13542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0EF50B-BF00-48F5-90EC-C0BE10DC0271}"/>
                </a:ext>
              </a:extLst>
            </p:cNvPr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43AA0E-C5A0-4CF8-A988-8E5F2A1458FA}"/>
                </a:ext>
              </a:extLst>
            </p:cNvPr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2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4689AC-4C04-47E2-8BE9-EA233127F71C}"/>
              </a:ext>
            </a:extLst>
          </p:cNvPr>
          <p:cNvSpPr txBox="1"/>
          <p:nvPr/>
        </p:nvSpPr>
        <p:spPr>
          <a:xfrm>
            <a:off x="4633997" y="31509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A5F1B-231E-4C36-ABFD-13C55DE2F064}"/>
              </a:ext>
            </a:extLst>
          </p:cNvPr>
          <p:cNvSpPr txBox="1"/>
          <p:nvPr/>
        </p:nvSpPr>
        <p:spPr>
          <a:xfrm>
            <a:off x="8282729" y="577346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0AF1F-3E91-431C-B54D-6E36207090FB}"/>
              </a:ext>
            </a:extLst>
          </p:cNvPr>
          <p:cNvSpPr txBox="1"/>
          <p:nvPr/>
        </p:nvSpPr>
        <p:spPr>
          <a:xfrm>
            <a:off x="847115" y="792662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A0FA0C-0DBA-48AA-A795-DABF8157599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B9AF2A8-2F73-4928-A437-3B80357FFB4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871045A-5807-43E8-B7A2-07B74BD0E7F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8AE50E1-673A-4EDC-8211-0CFFEE75D3E5}"/>
              </a:ext>
            </a:extLst>
          </p:cNvPr>
          <p:cNvGrpSpPr/>
          <p:nvPr/>
        </p:nvGrpSpPr>
        <p:grpSpPr>
          <a:xfrm>
            <a:off x="803304" y="1861373"/>
            <a:ext cx="7998864" cy="2477843"/>
            <a:chOff x="1051132" y="1709878"/>
            <a:chExt cx="8545186" cy="26470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289CD69E-186C-4913-B8CE-56F296D035E7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24B36BAF-88E0-49ED-85CD-1C7BB8499D03}"/>
                </a:ext>
              </a:extLst>
            </p:cNvPr>
            <p:cNvSpPr/>
            <p:nvPr/>
          </p:nvSpPr>
          <p:spPr>
            <a:xfrm>
              <a:off x="2878508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id="{83473ACF-F95D-46F1-A950-48716F4883C9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id="{DC0CDE75-23D7-4E3A-84B4-6DD480BF13CB}"/>
                </a:ext>
              </a:extLst>
            </p:cNvPr>
            <p:cNvSpPr/>
            <p:nvPr/>
          </p:nvSpPr>
          <p:spPr>
            <a:xfrm>
              <a:off x="7005518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6B4CF19A-370C-4181-855C-ADFFAB1E7687}"/>
              </a:ext>
            </a:extLst>
          </p:cNvPr>
          <p:cNvSpPr/>
          <p:nvPr/>
        </p:nvSpPr>
        <p:spPr>
          <a:xfrm>
            <a:off x="1637469" y="2157591"/>
            <a:ext cx="461697" cy="461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2E3BB-9208-4462-B3C0-4C813A1F750C}"/>
              </a:ext>
            </a:extLst>
          </p:cNvPr>
          <p:cNvSpPr/>
          <p:nvPr/>
        </p:nvSpPr>
        <p:spPr>
          <a:xfrm>
            <a:off x="3507970" y="2167363"/>
            <a:ext cx="472340" cy="4421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C24C8CF7-79A2-47EC-865A-FA5836B9F51F}"/>
              </a:ext>
            </a:extLst>
          </p:cNvPr>
          <p:cNvSpPr/>
          <p:nvPr/>
        </p:nvSpPr>
        <p:spPr>
          <a:xfrm>
            <a:off x="5511108" y="2157163"/>
            <a:ext cx="462553" cy="462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48F58F4C-9FF4-43F1-81FF-9B593CC6705C}"/>
              </a:ext>
            </a:extLst>
          </p:cNvPr>
          <p:cNvSpPr>
            <a:spLocks noChangeAspect="1"/>
          </p:cNvSpPr>
          <p:nvPr/>
        </p:nvSpPr>
        <p:spPr>
          <a:xfrm rot="9900000">
            <a:off x="7314772" y="2155036"/>
            <a:ext cx="549631" cy="4668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" name="Group 271">
            <a:extLst>
              <a:ext uri="{FF2B5EF4-FFF2-40B4-BE49-F238E27FC236}">
                <a16:creationId xmlns:a16="http://schemas.microsoft.com/office/drawing/2014/main" id="{7153F33D-30AE-4E5A-9D53-9F689F37B2E8}"/>
              </a:ext>
            </a:extLst>
          </p:cNvPr>
          <p:cNvGrpSpPr/>
          <p:nvPr/>
        </p:nvGrpSpPr>
        <p:grpSpPr>
          <a:xfrm>
            <a:off x="1047214" y="2892297"/>
            <a:ext cx="1664028" cy="1107996"/>
            <a:chOff x="1979822" y="2100456"/>
            <a:chExt cx="1714550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63542A-6E6F-4858-8E1B-6EF26AFADBB3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36596C-0244-4688-99D5-910496C77183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271">
            <a:extLst>
              <a:ext uri="{FF2B5EF4-FFF2-40B4-BE49-F238E27FC236}">
                <a16:creationId xmlns:a16="http://schemas.microsoft.com/office/drawing/2014/main" id="{46E50958-29E0-4DA0-A836-66EB892938BE}"/>
              </a:ext>
            </a:extLst>
          </p:cNvPr>
          <p:cNvGrpSpPr/>
          <p:nvPr/>
        </p:nvGrpSpPr>
        <p:grpSpPr>
          <a:xfrm>
            <a:off x="2950667" y="2892297"/>
            <a:ext cx="1664028" cy="1107996"/>
            <a:chOff x="1979822" y="2100456"/>
            <a:chExt cx="1714550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2D1BD9-736D-4761-8FC0-979F607A2C8C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90CBB1-7503-4281-B28B-4E73A0B8AEBF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271">
            <a:extLst>
              <a:ext uri="{FF2B5EF4-FFF2-40B4-BE49-F238E27FC236}">
                <a16:creationId xmlns:a16="http://schemas.microsoft.com/office/drawing/2014/main" id="{33F7DD59-B8C4-4A89-A804-4B73118F494D}"/>
              </a:ext>
            </a:extLst>
          </p:cNvPr>
          <p:cNvGrpSpPr/>
          <p:nvPr/>
        </p:nvGrpSpPr>
        <p:grpSpPr>
          <a:xfrm>
            <a:off x="4854120" y="2892297"/>
            <a:ext cx="1664028" cy="1107996"/>
            <a:chOff x="1979822" y="2100456"/>
            <a:chExt cx="1714550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1B137-E0D6-4861-AF62-D833AD917086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B2D2C6-4FA5-47FA-B936-F5439DB05D4A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71">
            <a:extLst>
              <a:ext uri="{FF2B5EF4-FFF2-40B4-BE49-F238E27FC236}">
                <a16:creationId xmlns:a16="http://schemas.microsoft.com/office/drawing/2014/main" id="{F36C216A-C527-4052-823C-8B425569C53E}"/>
              </a:ext>
            </a:extLst>
          </p:cNvPr>
          <p:cNvGrpSpPr/>
          <p:nvPr/>
        </p:nvGrpSpPr>
        <p:grpSpPr>
          <a:xfrm>
            <a:off x="6757573" y="2892297"/>
            <a:ext cx="1664028" cy="1107996"/>
            <a:chOff x="1979822" y="2100456"/>
            <a:chExt cx="1714550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92B73F-0E93-4ABA-9EA4-13C73D3A7920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0475CA-16F2-4E80-9541-E9427C6D306F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091EBBF-9657-4B9C-B079-BB77AD746838}"/>
              </a:ext>
            </a:extLst>
          </p:cNvPr>
          <p:cNvSpPr txBox="1"/>
          <p:nvPr/>
        </p:nvSpPr>
        <p:spPr>
          <a:xfrm>
            <a:off x="8607327" y="1733186"/>
            <a:ext cx="3054329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59B00F-F9D6-45D6-92F9-26CD124EB9DB}"/>
              </a:ext>
            </a:extLst>
          </p:cNvPr>
          <p:cNvSpPr txBox="1"/>
          <p:nvPr/>
        </p:nvSpPr>
        <p:spPr>
          <a:xfrm>
            <a:off x="9656747" y="4461050"/>
            <a:ext cx="20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6DFE2F8E-8FBF-4041-948C-AF1AE84F857A}"/>
              </a:ext>
            </a:extLst>
          </p:cNvPr>
          <p:cNvGrpSpPr/>
          <p:nvPr/>
        </p:nvGrpSpPr>
        <p:grpSpPr>
          <a:xfrm>
            <a:off x="3231194" y="5073056"/>
            <a:ext cx="1059354" cy="1208856"/>
            <a:chOff x="10255665" y="4623530"/>
            <a:chExt cx="1780099" cy="2031315"/>
          </a:xfrm>
        </p:grpSpPr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4C00AF33-5103-4E07-81D0-97417512DE6D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EFF72D20-5E2B-4C1F-A7E8-C4CF9B6EF1BF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2A30ADCA-F07B-4EEC-B19D-4F2ACCA6A26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2">
              <a:extLst>
                <a:ext uri="{FF2B5EF4-FFF2-40B4-BE49-F238E27FC236}">
                  <a16:creationId xmlns:a16="http://schemas.microsoft.com/office/drawing/2014/main" id="{BFA94E5B-8224-49EE-9ECF-7EBA70966754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014D18CA-BDAE-458E-A5F5-6E30FEF49BFE}"/>
              </a:ext>
            </a:extLst>
          </p:cNvPr>
          <p:cNvGrpSpPr/>
          <p:nvPr/>
        </p:nvGrpSpPr>
        <p:grpSpPr>
          <a:xfrm>
            <a:off x="1521903" y="5037102"/>
            <a:ext cx="1055126" cy="1244810"/>
            <a:chOff x="5466309" y="4387710"/>
            <a:chExt cx="1891355" cy="2231371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A099723D-3996-4448-9C45-DE22B2B96A1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5">
              <a:extLst>
                <a:ext uri="{FF2B5EF4-FFF2-40B4-BE49-F238E27FC236}">
                  <a16:creationId xmlns:a16="http://schemas.microsoft.com/office/drawing/2014/main" id="{A4845D2E-52BF-4B86-A1A6-CF198697D7B0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6">
              <a:extLst>
                <a:ext uri="{FF2B5EF4-FFF2-40B4-BE49-F238E27FC236}">
                  <a16:creationId xmlns:a16="http://schemas.microsoft.com/office/drawing/2014/main" id="{1211488C-9ECA-4D82-9EB0-305EB7D260BB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89">
            <a:extLst>
              <a:ext uri="{FF2B5EF4-FFF2-40B4-BE49-F238E27FC236}">
                <a16:creationId xmlns:a16="http://schemas.microsoft.com/office/drawing/2014/main" id="{351B795B-DBB0-48A1-892F-99BE4D8622C1}"/>
              </a:ext>
            </a:extLst>
          </p:cNvPr>
          <p:cNvGrpSpPr/>
          <p:nvPr/>
        </p:nvGrpSpPr>
        <p:grpSpPr>
          <a:xfrm>
            <a:off x="6616787" y="5030192"/>
            <a:ext cx="1191624" cy="1251720"/>
            <a:chOff x="8529977" y="2354573"/>
            <a:chExt cx="1686834" cy="1771904"/>
          </a:xfrm>
        </p:grpSpPr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30E41380-2943-4818-90FF-BD32F764AE7D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7CF64098-391E-4AC0-B064-0EAB8F8FB617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4BB6BF70-8F99-4B1B-B7C3-B2C14DB7F0FF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16FECB9E-46EF-4ED2-895E-B85A9CD19E5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57">
              <a:extLst>
                <a:ext uri="{FF2B5EF4-FFF2-40B4-BE49-F238E27FC236}">
                  <a16:creationId xmlns:a16="http://schemas.microsoft.com/office/drawing/2014/main" id="{105ACFA5-E324-4542-AB17-AC4AC3D38604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96F8DFAC-D3F9-4311-B82E-D6FDF54B23F1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88">
            <a:extLst>
              <a:ext uri="{FF2B5EF4-FFF2-40B4-BE49-F238E27FC236}">
                <a16:creationId xmlns:a16="http://schemas.microsoft.com/office/drawing/2014/main" id="{A0FD1E08-C6ED-4B5D-B84A-17801433132B}"/>
              </a:ext>
            </a:extLst>
          </p:cNvPr>
          <p:cNvGrpSpPr/>
          <p:nvPr/>
        </p:nvGrpSpPr>
        <p:grpSpPr>
          <a:xfrm>
            <a:off x="4944713" y="5041440"/>
            <a:ext cx="1017909" cy="1240472"/>
            <a:chOff x="6897268" y="2370124"/>
            <a:chExt cx="1440927" cy="1755981"/>
          </a:xfrm>
        </p:grpSpPr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AE6E708C-E416-4364-BEBF-27ADC956CD1B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D56DFCAC-7D4A-45D0-B7FA-B39F3EC7D60A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3637327A-54AA-47D9-83E7-6FB1EC95D6DE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4A05AD86-19F8-45B0-B206-58B9620895F1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57">
              <a:extLst>
                <a:ext uri="{FF2B5EF4-FFF2-40B4-BE49-F238E27FC236}">
                  <a16:creationId xmlns:a16="http://schemas.microsoft.com/office/drawing/2014/main" id="{CBECF1D4-4E5C-40D9-A4FC-43BD576E94F0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57">
              <a:extLst>
                <a:ext uri="{FF2B5EF4-FFF2-40B4-BE49-F238E27FC236}">
                  <a16:creationId xmlns:a16="http://schemas.microsoft.com/office/drawing/2014/main" id="{E0E5A025-86AD-4948-BB90-D05D9747DD3A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C7210A9-D35C-4AEE-9588-65DC78E9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94402"/>
              </p:ext>
            </p:extLst>
          </p:nvPr>
        </p:nvGraphicFramePr>
        <p:xfrm>
          <a:off x="9087988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553251-AEDF-40B9-87B6-8D87D9165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62572"/>
              </p:ext>
            </p:extLst>
          </p:nvPr>
        </p:nvGraphicFramePr>
        <p:xfrm>
          <a:off x="4784023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A78C9D64-7B6F-4562-8B46-974A28A56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88743"/>
              </p:ext>
            </p:extLst>
          </p:nvPr>
        </p:nvGraphicFramePr>
        <p:xfrm>
          <a:off x="6781811" y="17888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9">
            <a:extLst>
              <a:ext uri="{FF2B5EF4-FFF2-40B4-BE49-F238E27FC236}">
                <a16:creationId xmlns:a16="http://schemas.microsoft.com/office/drawing/2014/main" id="{9F9B0929-0481-416D-88B5-A0D171CB661A}"/>
              </a:ext>
            </a:extLst>
          </p:cNvPr>
          <p:cNvGrpSpPr/>
          <p:nvPr/>
        </p:nvGrpSpPr>
        <p:grpSpPr>
          <a:xfrm>
            <a:off x="870857" y="20562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BFF8DC-6214-4F14-9C3E-B81399050911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21A3B8-4B68-4DF2-A02F-426DD83305B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64C41240-55AC-4601-8C05-8443AA7B5768}"/>
              </a:ext>
            </a:extLst>
          </p:cNvPr>
          <p:cNvSpPr/>
          <p:nvPr/>
        </p:nvSpPr>
        <p:spPr>
          <a:xfrm>
            <a:off x="9963416" y="23640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AD28089D-1E8B-4D67-8CC5-E0F50AB35413}"/>
              </a:ext>
            </a:extLst>
          </p:cNvPr>
          <p:cNvSpPr/>
          <p:nvPr/>
        </p:nvSpPr>
        <p:spPr>
          <a:xfrm>
            <a:off x="5678011" y="2282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B6552AF-A8C0-47B3-8751-9C53BB40351D}"/>
              </a:ext>
            </a:extLst>
          </p:cNvPr>
          <p:cNvSpPr/>
          <p:nvPr/>
        </p:nvSpPr>
        <p:spPr>
          <a:xfrm>
            <a:off x="7838604" y="21543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DB330-9FFF-481F-B9E8-B09F79282594}"/>
              </a:ext>
            </a:extLst>
          </p:cNvPr>
          <p:cNvSpPr txBox="1"/>
          <p:nvPr/>
        </p:nvSpPr>
        <p:spPr>
          <a:xfrm>
            <a:off x="664563" y="607824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0A84C-32B7-43E7-97AD-1BFEFD5806E0}"/>
              </a:ext>
            </a:extLst>
          </p:cNvPr>
          <p:cNvSpPr txBox="1"/>
          <p:nvPr/>
        </p:nvSpPr>
        <p:spPr>
          <a:xfrm>
            <a:off x="664563" y="532807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536FA-A3BD-4F89-A993-FC49C1B6B22E}"/>
              </a:ext>
            </a:extLst>
          </p:cNvPr>
          <p:cNvSpPr txBox="1"/>
          <p:nvPr/>
        </p:nvSpPr>
        <p:spPr>
          <a:xfrm>
            <a:off x="6423771" y="5287839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84737-D733-429A-8E9B-25723A79F022}"/>
              </a:ext>
            </a:extLst>
          </p:cNvPr>
          <p:cNvSpPr txBox="1"/>
          <p:nvPr/>
        </p:nvSpPr>
        <p:spPr>
          <a:xfrm>
            <a:off x="8191323" y="5955130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연결선: 꺾임 110">
            <a:extLst>
              <a:ext uri="{FF2B5EF4-FFF2-40B4-BE49-F238E27FC236}">
                <a16:creationId xmlns:a16="http://schemas.microsoft.com/office/drawing/2014/main" id="{8028A67F-B39A-43EA-BFF4-F6917C563A3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907057" y="1963930"/>
            <a:ext cx="1224000" cy="3528000"/>
          </a:xfrm>
          <a:prstGeom prst="bentConnector3">
            <a:avLst>
              <a:gd name="adj1" fmla="val 3624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B3B8EC12-F2E9-4384-96D0-7FB130D9676E}"/>
              </a:ext>
            </a:extLst>
          </p:cNvPr>
          <p:cNvCxnSpPr>
            <a:cxnSpLocks/>
          </p:cNvCxnSpPr>
          <p:nvPr/>
        </p:nvCxnSpPr>
        <p:spPr>
          <a:xfrm rot="5400000" flipV="1">
            <a:off x="8068821" y="1976299"/>
            <a:ext cx="1224000" cy="3528000"/>
          </a:xfrm>
          <a:prstGeom prst="bentConnector3">
            <a:avLst>
              <a:gd name="adj1" fmla="val 3624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연결선: 꺾임 114">
            <a:extLst>
              <a:ext uri="{FF2B5EF4-FFF2-40B4-BE49-F238E27FC236}">
                <a16:creationId xmlns:a16="http://schemas.microsoft.com/office/drawing/2014/main" id="{A4F3DBD0-D9C8-4D49-B7CE-07EB012B91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842603" y="2931585"/>
            <a:ext cx="1080000" cy="1764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연결선: 꺾임 97">
            <a:extLst>
              <a:ext uri="{FF2B5EF4-FFF2-40B4-BE49-F238E27FC236}">
                <a16:creationId xmlns:a16="http://schemas.microsoft.com/office/drawing/2014/main" id="{702074D3-2104-4321-B9DC-0CD6C752E52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274492" y="2935930"/>
            <a:ext cx="1080000" cy="1728000"/>
          </a:xfrm>
          <a:prstGeom prst="bentConnector3">
            <a:avLst>
              <a:gd name="adj1" fmla="val 44186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5396360-A730-4729-8F0F-C9292F33021E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6089030" y="3308444"/>
            <a:ext cx="8530" cy="103148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41988D05-3CEE-4289-BE85-513C1158C094}"/>
              </a:ext>
            </a:extLst>
          </p:cNvPr>
          <p:cNvGrpSpPr/>
          <p:nvPr/>
        </p:nvGrpSpPr>
        <p:grpSpPr>
          <a:xfrm>
            <a:off x="4595996" y="1681495"/>
            <a:ext cx="2957370" cy="1624874"/>
            <a:chOff x="-548507" y="477868"/>
            <a:chExt cx="11570449" cy="6357177"/>
          </a:xfrm>
        </p:grpSpPr>
        <p:sp>
          <p:nvSpPr>
            <p:cNvPr id="5" name="Freeform: Shape 40">
              <a:extLst>
                <a:ext uri="{FF2B5EF4-FFF2-40B4-BE49-F238E27FC236}">
                  <a16:creationId xmlns:a16="http://schemas.microsoft.com/office/drawing/2014/main" id="{175C0F3B-CFF5-47C3-8A43-E5F6106DA9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8511D31D-A07F-4B8D-B6F9-D999020463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2">
              <a:extLst>
                <a:ext uri="{FF2B5EF4-FFF2-40B4-BE49-F238E27FC236}">
                  <a16:creationId xmlns:a16="http://schemas.microsoft.com/office/drawing/2014/main" id="{E7B81D81-29A8-45F0-B542-2BC7D0B8914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3">
              <a:extLst>
                <a:ext uri="{FF2B5EF4-FFF2-40B4-BE49-F238E27FC236}">
                  <a16:creationId xmlns:a16="http://schemas.microsoft.com/office/drawing/2014/main" id="{DDC37916-290E-46B5-A7C8-C55C959C59A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4">
              <a:extLst>
                <a:ext uri="{FF2B5EF4-FFF2-40B4-BE49-F238E27FC236}">
                  <a16:creationId xmlns:a16="http://schemas.microsoft.com/office/drawing/2014/main" id="{EC2D56BF-6B44-4C0B-BC78-B38C24EC77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id="{80ED931F-479B-4516-BA4D-0A914CD0EC8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50">
                <a:extLst>
                  <a:ext uri="{FF2B5EF4-FFF2-40B4-BE49-F238E27FC236}">
                    <a16:creationId xmlns:a16="http://schemas.microsoft.com/office/drawing/2014/main" id="{D2D1B610-F9F4-454F-AF9E-85F7C1B603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51">
                <a:extLst>
                  <a:ext uri="{FF2B5EF4-FFF2-40B4-BE49-F238E27FC236}">
                    <a16:creationId xmlns:a16="http://schemas.microsoft.com/office/drawing/2014/main" id="{BB627E98-990A-4BF8-99A3-1DC6E2DDF5C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BD044C1F-A941-4865-87AD-31E03DB095B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48">
                <a:extLst>
                  <a:ext uri="{FF2B5EF4-FFF2-40B4-BE49-F238E27FC236}">
                    <a16:creationId xmlns:a16="http://schemas.microsoft.com/office/drawing/2014/main" id="{BFBB80DE-DD01-41A1-A3F1-17505A46013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49">
                <a:extLst>
                  <a:ext uri="{FF2B5EF4-FFF2-40B4-BE49-F238E27FC236}">
                    <a16:creationId xmlns:a16="http://schemas.microsoft.com/office/drawing/2014/main" id="{0F98009C-8813-4982-85DB-C0621025A20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47">
              <a:extLst>
                <a:ext uri="{FF2B5EF4-FFF2-40B4-BE49-F238E27FC236}">
                  <a16:creationId xmlns:a16="http://schemas.microsoft.com/office/drawing/2014/main" id="{D1190740-B194-44A9-8CD3-CF5887EEF9F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Rectangle 6">
            <a:extLst>
              <a:ext uri="{FF2B5EF4-FFF2-40B4-BE49-F238E27FC236}">
                <a16:creationId xmlns:a16="http://schemas.microsoft.com/office/drawing/2014/main" id="{A935101F-BBAA-4C2D-828C-D0D8B0F43FE8}"/>
              </a:ext>
            </a:extLst>
          </p:cNvPr>
          <p:cNvSpPr/>
          <p:nvPr/>
        </p:nvSpPr>
        <p:spPr>
          <a:xfrm>
            <a:off x="5073379" y="1837476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Online </a:t>
            </a:r>
            <a:r>
              <a:rPr lang="en-US" sz="3600" b="1" dirty="0">
                <a:solidFill>
                  <a:schemeClr val="accent4"/>
                </a:solidFill>
              </a:rPr>
              <a:t>Webinar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DA38BBD8-EA86-4DAB-ABD6-5E3F5A250428}"/>
              </a:ext>
            </a:extLst>
          </p:cNvPr>
          <p:cNvGrpSpPr/>
          <p:nvPr/>
        </p:nvGrpSpPr>
        <p:grpSpPr>
          <a:xfrm>
            <a:off x="1281628" y="4339931"/>
            <a:ext cx="928172" cy="928172"/>
            <a:chOff x="3529224" y="3063878"/>
            <a:chExt cx="982246" cy="982246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19E229FC-B938-4CB7-B54D-19DE36065DF8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A39F5962-9A79-4820-B4A7-142B77ADD2D4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50" name="Graphic 57">
                <a:extLst>
                  <a:ext uri="{FF2B5EF4-FFF2-40B4-BE49-F238E27FC236}">
                    <a16:creationId xmlns:a16="http://schemas.microsoft.com/office/drawing/2014/main" id="{5E3353C7-6445-4959-8473-F836E28BF2CA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C95BC640-25AB-4309-BDA9-2C5B74674BC3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Graphic 57">
                <a:extLst>
                  <a:ext uri="{FF2B5EF4-FFF2-40B4-BE49-F238E27FC236}">
                    <a16:creationId xmlns:a16="http://schemas.microsoft.com/office/drawing/2014/main" id="{799BE442-4B64-46F7-A7BF-9A927BE55E3F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02856BB-27A5-4EFC-B78C-209BD1D3CC99}"/>
              </a:ext>
            </a:extLst>
          </p:cNvPr>
          <p:cNvGrpSpPr/>
          <p:nvPr/>
        </p:nvGrpSpPr>
        <p:grpSpPr>
          <a:xfrm>
            <a:off x="3457551" y="4339931"/>
            <a:ext cx="928172" cy="928172"/>
            <a:chOff x="3751931" y="4624410"/>
            <a:chExt cx="982246" cy="982246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3D46AB54-AE85-4A38-A5AB-E32F0F98AC43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C4BB937B-4F22-412F-AEFC-A39678611713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56" name="Freeform: Shape 44">
                <a:extLst>
                  <a:ext uri="{FF2B5EF4-FFF2-40B4-BE49-F238E27FC236}">
                    <a16:creationId xmlns:a16="http://schemas.microsoft.com/office/drawing/2014/main" id="{3A9DBF8A-6597-45C8-ABA7-ED7BFFF96009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B8D65262-7161-4F16-ABAE-CE1451D1A6C3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46">
                <a:extLst>
                  <a:ext uri="{FF2B5EF4-FFF2-40B4-BE49-F238E27FC236}">
                    <a16:creationId xmlns:a16="http://schemas.microsoft.com/office/drawing/2014/main" id="{F3BE0ADB-E899-4058-A0A7-92794B915BD4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F87BB608-D59F-4E04-9056-520FA064C432}"/>
              </a:ext>
            </a:extLst>
          </p:cNvPr>
          <p:cNvGrpSpPr/>
          <p:nvPr/>
        </p:nvGrpSpPr>
        <p:grpSpPr>
          <a:xfrm>
            <a:off x="7809397" y="4340388"/>
            <a:ext cx="928172" cy="931066"/>
            <a:chOff x="6621035" y="1810350"/>
            <a:chExt cx="982246" cy="985309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454B674-A3A6-4A7A-985A-DE7F15113D64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DE7083A0-C7B8-4860-BCEC-DA916A32E9D8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62" name="Freeform: Shape 53">
                <a:extLst>
                  <a:ext uri="{FF2B5EF4-FFF2-40B4-BE49-F238E27FC236}">
                    <a16:creationId xmlns:a16="http://schemas.microsoft.com/office/drawing/2014/main" id="{DFC04F9C-D21B-4CE3-BA16-31CDFF963A1F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3F27EB20-4E32-4835-A277-6A7CDC6319B2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C6E214FB-E584-4F20-8D29-FAF5DE2FEF3F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3FF1D9-0543-48FE-8DA0-BB6FD8466006}"/>
              </a:ext>
            </a:extLst>
          </p:cNvPr>
          <p:cNvGrpSpPr/>
          <p:nvPr/>
        </p:nvGrpSpPr>
        <p:grpSpPr>
          <a:xfrm>
            <a:off x="9985321" y="4340005"/>
            <a:ext cx="928172" cy="928644"/>
            <a:chOff x="7457823" y="4624410"/>
            <a:chExt cx="982246" cy="982744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B74E37BC-084D-4D42-A76A-4131E3D1B17D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C3B7CB4D-AAA3-46C3-8844-C662508A1D9E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81AD8E64-6AAF-4088-B03D-E791053AE8EC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id="{36C0CEE6-60EE-4811-8D44-6D743FE7B05C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57">
                <a:extLst>
                  <a:ext uri="{FF2B5EF4-FFF2-40B4-BE49-F238E27FC236}">
                    <a16:creationId xmlns:a16="http://schemas.microsoft.com/office/drawing/2014/main" id="{D47735C2-39AD-496E-9010-B577BB5CA6A9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57">
                <a:extLst>
                  <a:ext uri="{FF2B5EF4-FFF2-40B4-BE49-F238E27FC236}">
                    <a16:creationId xmlns:a16="http://schemas.microsoft.com/office/drawing/2014/main" id="{149CCB73-8750-428B-B19B-C86E760D58DB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57">
                <a:extLst>
                  <a:ext uri="{FF2B5EF4-FFF2-40B4-BE49-F238E27FC236}">
                    <a16:creationId xmlns:a16="http://schemas.microsoft.com/office/drawing/2014/main" id="{79B0EE21-678C-4979-B80A-21513301EA84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57">
                <a:extLst>
                  <a:ext uri="{FF2B5EF4-FFF2-40B4-BE49-F238E27FC236}">
                    <a16:creationId xmlns:a16="http://schemas.microsoft.com/office/drawing/2014/main" id="{F62C2E8F-9764-4D9B-BF6F-2EFAB5FC006C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CBA4F1A6-85C3-4415-BB3E-8620F2DB291C}"/>
              </a:ext>
            </a:extLst>
          </p:cNvPr>
          <p:cNvGrpSpPr/>
          <p:nvPr/>
        </p:nvGrpSpPr>
        <p:grpSpPr>
          <a:xfrm>
            <a:off x="5633474" y="4339931"/>
            <a:ext cx="928172" cy="928172"/>
            <a:chOff x="4588720" y="1810350"/>
            <a:chExt cx="982246" cy="982246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A6B8CF8B-414C-43E7-8A37-AB47D156B228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A969386D-3DC4-49E1-96FF-E83864CE275D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77" name="Graphic 57">
                <a:extLst>
                  <a:ext uri="{FF2B5EF4-FFF2-40B4-BE49-F238E27FC236}">
                    <a16:creationId xmlns:a16="http://schemas.microsoft.com/office/drawing/2014/main" id="{F523F8B7-367E-4A67-96D1-472E474C8174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57">
                <a:extLst>
                  <a:ext uri="{FF2B5EF4-FFF2-40B4-BE49-F238E27FC236}">
                    <a16:creationId xmlns:a16="http://schemas.microsoft.com/office/drawing/2014/main" id="{A9CA9D43-AF00-463F-84FA-6B70A862BC38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21965098-7D5B-462C-BE51-64E06740FB79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0" name="Graphic 57">
                <a:extLst>
                  <a:ext uri="{FF2B5EF4-FFF2-40B4-BE49-F238E27FC236}">
                    <a16:creationId xmlns:a16="http://schemas.microsoft.com/office/drawing/2014/main" id="{AAC5844F-B949-4E54-A68C-1CD17023F693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57">
                <a:extLst>
                  <a:ext uri="{FF2B5EF4-FFF2-40B4-BE49-F238E27FC236}">
                    <a16:creationId xmlns:a16="http://schemas.microsoft.com/office/drawing/2014/main" id="{36158CC3-BD94-4FED-9E49-7B3D91EF5D73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57">
                <a:extLst>
                  <a:ext uri="{FF2B5EF4-FFF2-40B4-BE49-F238E27FC236}">
                    <a16:creationId xmlns:a16="http://schemas.microsoft.com/office/drawing/2014/main" id="{872D60CD-0C7A-49CB-82A9-D932D5E3CD71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0849CC1A-101A-475C-8566-2F033A37A0ED}"/>
              </a:ext>
            </a:extLst>
          </p:cNvPr>
          <p:cNvGrpSpPr/>
          <p:nvPr/>
        </p:nvGrpSpPr>
        <p:grpSpPr>
          <a:xfrm>
            <a:off x="788652" y="5350468"/>
            <a:ext cx="1914124" cy="981269"/>
            <a:chOff x="6739045" y="1666120"/>
            <a:chExt cx="3933741" cy="9812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7661720-7E7C-4CB2-BD8B-C5D6A09703F3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529E93-2C89-435C-AC24-AFF1DD89C7E0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11">
            <a:extLst>
              <a:ext uri="{FF2B5EF4-FFF2-40B4-BE49-F238E27FC236}">
                <a16:creationId xmlns:a16="http://schemas.microsoft.com/office/drawing/2014/main" id="{D89DF19B-4575-4826-BCD6-88F91C8A8122}"/>
              </a:ext>
            </a:extLst>
          </p:cNvPr>
          <p:cNvGrpSpPr/>
          <p:nvPr/>
        </p:nvGrpSpPr>
        <p:grpSpPr>
          <a:xfrm>
            <a:off x="2963429" y="5350468"/>
            <a:ext cx="1914124" cy="981269"/>
            <a:chOff x="6739045" y="1666120"/>
            <a:chExt cx="3933741" cy="98126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9ECDA83-B477-47C9-BFAE-EA18E7DFE5AF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2A790EC-0058-41B8-915A-BD35703D1599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11">
            <a:extLst>
              <a:ext uri="{FF2B5EF4-FFF2-40B4-BE49-F238E27FC236}">
                <a16:creationId xmlns:a16="http://schemas.microsoft.com/office/drawing/2014/main" id="{820E58BB-0366-4887-8788-527A0E22A292}"/>
              </a:ext>
            </a:extLst>
          </p:cNvPr>
          <p:cNvGrpSpPr/>
          <p:nvPr/>
        </p:nvGrpSpPr>
        <p:grpSpPr>
          <a:xfrm>
            <a:off x="5138206" y="5350468"/>
            <a:ext cx="1914124" cy="981269"/>
            <a:chOff x="6739045" y="1666120"/>
            <a:chExt cx="3933741" cy="98126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FF3B386-19D9-4092-9497-D86739FED456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AD40822-421D-4A56-9501-D02C2C98BE60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11">
            <a:extLst>
              <a:ext uri="{FF2B5EF4-FFF2-40B4-BE49-F238E27FC236}">
                <a16:creationId xmlns:a16="http://schemas.microsoft.com/office/drawing/2014/main" id="{DB0EE776-C3DB-4146-AF58-96393AC37F8A}"/>
              </a:ext>
            </a:extLst>
          </p:cNvPr>
          <p:cNvGrpSpPr/>
          <p:nvPr/>
        </p:nvGrpSpPr>
        <p:grpSpPr>
          <a:xfrm>
            <a:off x="7312983" y="5350468"/>
            <a:ext cx="1914124" cy="981269"/>
            <a:chOff x="6739045" y="1666120"/>
            <a:chExt cx="3933741" cy="98126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A1D9E0-91C8-41AF-993E-4E0184BEF50F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81AC7B1-4C54-4A86-9051-B851EB07E71A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11">
            <a:extLst>
              <a:ext uri="{FF2B5EF4-FFF2-40B4-BE49-F238E27FC236}">
                <a16:creationId xmlns:a16="http://schemas.microsoft.com/office/drawing/2014/main" id="{35E859BF-E3DF-4195-A3F4-E6A171687C95}"/>
              </a:ext>
            </a:extLst>
          </p:cNvPr>
          <p:cNvGrpSpPr/>
          <p:nvPr/>
        </p:nvGrpSpPr>
        <p:grpSpPr>
          <a:xfrm>
            <a:off x="9487759" y="5350468"/>
            <a:ext cx="1914124" cy="981269"/>
            <a:chOff x="6739045" y="1666120"/>
            <a:chExt cx="3933741" cy="98126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B5DFB0D-24F4-438C-888F-2E010F3D1423}"/>
                </a:ext>
              </a:extLst>
            </p:cNvPr>
            <p:cNvSpPr txBox="1"/>
            <p:nvPr/>
          </p:nvSpPr>
          <p:spPr>
            <a:xfrm>
              <a:off x="6739045" y="2001058"/>
              <a:ext cx="393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7419B6E-136A-4D6B-A46E-2CA9AEBB350D}"/>
                </a:ext>
              </a:extLst>
            </p:cNvPr>
            <p:cNvSpPr txBox="1"/>
            <p:nvPr/>
          </p:nvSpPr>
          <p:spPr>
            <a:xfrm>
              <a:off x="6739045" y="1666120"/>
              <a:ext cx="393374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CE63591-CF62-4E7C-B2FA-2F341F0C870B}"/>
              </a:ext>
            </a:extLst>
          </p:cNvPr>
          <p:cNvSpPr/>
          <p:nvPr/>
        </p:nvSpPr>
        <p:spPr>
          <a:xfrm>
            <a:off x="8826108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2A9BF00-A96A-43F5-8504-1A44864ACC4D}"/>
              </a:ext>
            </a:extLst>
          </p:cNvPr>
          <p:cNvSpPr/>
          <p:nvPr/>
        </p:nvSpPr>
        <p:spPr>
          <a:xfrm>
            <a:off x="7065990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23C7E90-5F0B-42EC-897F-7F1E41B10383}"/>
              </a:ext>
            </a:extLst>
          </p:cNvPr>
          <p:cNvSpPr/>
          <p:nvPr/>
        </p:nvSpPr>
        <p:spPr>
          <a:xfrm>
            <a:off x="5503030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CF5D29F-924C-460F-B19D-C0E76719DAB7}"/>
              </a:ext>
            </a:extLst>
          </p:cNvPr>
          <p:cNvSpPr/>
          <p:nvPr/>
        </p:nvSpPr>
        <p:spPr>
          <a:xfrm>
            <a:off x="7138026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BAB4B2F-DEB6-4819-800B-B36828217824}"/>
              </a:ext>
            </a:extLst>
          </p:cNvPr>
          <p:cNvSpPr/>
          <p:nvPr/>
        </p:nvSpPr>
        <p:spPr>
          <a:xfrm>
            <a:off x="8590509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82E17-DC28-4FAB-916C-E803385E3DAF}"/>
              </a:ext>
            </a:extLst>
          </p:cNvPr>
          <p:cNvSpPr txBox="1"/>
          <p:nvPr/>
        </p:nvSpPr>
        <p:spPr>
          <a:xfrm>
            <a:off x="9779284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B298C-4469-4977-8149-245A95535CD9}"/>
              </a:ext>
            </a:extLst>
          </p:cNvPr>
          <p:cNvSpPr txBox="1"/>
          <p:nvPr/>
        </p:nvSpPr>
        <p:spPr>
          <a:xfrm>
            <a:off x="5005191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BE512-5B2A-4DA3-81F8-94E6F0FD373B}"/>
              </a:ext>
            </a:extLst>
          </p:cNvPr>
          <p:cNvSpPr txBox="1"/>
          <p:nvPr/>
        </p:nvSpPr>
        <p:spPr>
          <a:xfrm>
            <a:off x="9779284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CA086-9178-41B3-83A6-8822FBB476BB}"/>
              </a:ext>
            </a:extLst>
          </p:cNvPr>
          <p:cNvSpPr txBox="1"/>
          <p:nvPr/>
        </p:nvSpPr>
        <p:spPr>
          <a:xfrm>
            <a:off x="5005191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31CDF-6CAD-4DA8-9716-99A64047AB78}"/>
              </a:ext>
            </a:extLst>
          </p:cNvPr>
          <p:cNvSpPr txBox="1"/>
          <p:nvPr/>
        </p:nvSpPr>
        <p:spPr>
          <a:xfrm>
            <a:off x="7065990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A486FDD-EA24-43F2-9F0F-57DC98ED5CFC}"/>
              </a:ext>
            </a:extLst>
          </p:cNvPr>
          <p:cNvSpPr txBox="1">
            <a:spLocks/>
          </p:cNvSpPr>
          <p:nvPr/>
        </p:nvSpPr>
        <p:spPr>
          <a:xfrm>
            <a:off x="657225" y="1551164"/>
            <a:ext cx="3808742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B8760-C2B3-420F-AAF8-E522A39DD32A}"/>
              </a:ext>
            </a:extLst>
          </p:cNvPr>
          <p:cNvSpPr txBox="1"/>
          <p:nvPr/>
        </p:nvSpPr>
        <p:spPr>
          <a:xfrm>
            <a:off x="2537800" y="5848235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1F642-0F19-4BE7-9612-C3D8088D4243}"/>
              </a:ext>
            </a:extLst>
          </p:cNvPr>
          <p:cNvSpPr txBox="1"/>
          <p:nvPr/>
        </p:nvSpPr>
        <p:spPr>
          <a:xfrm>
            <a:off x="657225" y="3296126"/>
            <a:ext cx="3808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텍스트 개체 틀 43">
            <a:extLst>
              <a:ext uri="{FF2B5EF4-FFF2-40B4-BE49-F238E27FC236}">
                <a16:creationId xmlns:a16="http://schemas.microsoft.com/office/drawing/2014/main" id="{43853387-7C51-4540-909F-5A94F9BE5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65538C-4E6B-4AD6-BF76-6B279248D19F}"/>
              </a:ext>
            </a:extLst>
          </p:cNvPr>
          <p:cNvSpPr txBox="1"/>
          <p:nvPr/>
        </p:nvSpPr>
        <p:spPr>
          <a:xfrm>
            <a:off x="4487077" y="4980112"/>
            <a:ext cx="325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ONLINE </a:t>
            </a:r>
          </a:p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WEBINAR</a:t>
            </a:r>
            <a:endParaRPr lang="ko-KR" altLang="en-US" sz="4400" b="1" spc="300" dirty="0">
              <a:solidFill>
                <a:schemeClr val="accent4"/>
              </a:solidFill>
              <a:cs typeface="Calibri" pitchFamily="34" charset="0"/>
            </a:endParaRPr>
          </a:p>
        </p:txBody>
      </p:sp>
      <p:cxnSp>
        <p:nvCxnSpPr>
          <p:cNvPr id="36" name="Straight Connector 80">
            <a:extLst>
              <a:ext uri="{FF2B5EF4-FFF2-40B4-BE49-F238E27FC236}">
                <a16:creationId xmlns:a16="http://schemas.microsoft.com/office/drawing/2014/main" id="{8B9C94DD-CE89-4E94-912F-2A71828A0FA3}"/>
              </a:ext>
            </a:extLst>
          </p:cNvPr>
          <p:cNvCxnSpPr>
            <a:cxnSpLocks/>
          </p:cNvCxnSpPr>
          <p:nvPr/>
        </p:nvCxnSpPr>
        <p:spPr>
          <a:xfrm flipH="1">
            <a:off x="4365815" y="5223706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81">
            <a:extLst>
              <a:ext uri="{FF2B5EF4-FFF2-40B4-BE49-F238E27FC236}">
                <a16:creationId xmlns:a16="http://schemas.microsoft.com/office/drawing/2014/main" id="{67DAA21D-D79E-49B7-B943-58941017A72A}"/>
              </a:ext>
            </a:extLst>
          </p:cNvPr>
          <p:cNvCxnSpPr>
            <a:cxnSpLocks/>
          </p:cNvCxnSpPr>
          <p:nvPr/>
        </p:nvCxnSpPr>
        <p:spPr>
          <a:xfrm flipH="1">
            <a:off x="7835156" y="5223706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2">
            <a:extLst>
              <a:ext uri="{FF2B5EF4-FFF2-40B4-BE49-F238E27FC236}">
                <a16:creationId xmlns:a16="http://schemas.microsoft.com/office/drawing/2014/main" id="{5AA12704-3CD2-4F56-B399-2ACBEBCE4EE0}"/>
              </a:ext>
            </a:extLst>
          </p:cNvPr>
          <p:cNvGrpSpPr/>
          <p:nvPr/>
        </p:nvGrpSpPr>
        <p:grpSpPr>
          <a:xfrm>
            <a:off x="474577" y="5104697"/>
            <a:ext cx="3453977" cy="1202131"/>
            <a:chOff x="4822352" y="1916832"/>
            <a:chExt cx="3422056" cy="1191037"/>
          </a:xfrm>
        </p:grpSpPr>
        <p:sp>
          <p:nvSpPr>
            <p:cNvPr id="39" name="Text Placeholder 10">
              <a:extLst>
                <a:ext uri="{FF2B5EF4-FFF2-40B4-BE49-F238E27FC236}">
                  <a16:creationId xmlns:a16="http://schemas.microsoft.com/office/drawing/2014/main" id="{3E061220-174E-4F2F-9662-5822A49CB80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2F6CEF-D308-45C9-A311-7A92BF92143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85">
            <a:extLst>
              <a:ext uri="{FF2B5EF4-FFF2-40B4-BE49-F238E27FC236}">
                <a16:creationId xmlns:a16="http://schemas.microsoft.com/office/drawing/2014/main" id="{6385F1F6-0158-44C0-BA55-FE8FC6578D05}"/>
              </a:ext>
            </a:extLst>
          </p:cNvPr>
          <p:cNvGrpSpPr/>
          <p:nvPr/>
        </p:nvGrpSpPr>
        <p:grpSpPr>
          <a:xfrm>
            <a:off x="8304293" y="5104697"/>
            <a:ext cx="3453977" cy="1202131"/>
            <a:chOff x="4822352" y="1916832"/>
            <a:chExt cx="3422056" cy="1191037"/>
          </a:xfrm>
        </p:grpSpPr>
        <p:sp>
          <p:nvSpPr>
            <p:cNvPr id="42" name="Text Placeholder 10">
              <a:extLst>
                <a:ext uri="{FF2B5EF4-FFF2-40B4-BE49-F238E27FC236}">
                  <a16:creationId xmlns:a16="http://schemas.microsoft.com/office/drawing/2014/main" id="{618BE234-C894-4757-856B-5BBBA29D796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C603B0-EFDD-46B7-9854-4A89DEB86FF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A34E6F04-F253-4184-94A0-6A616A38028C}"/>
              </a:ext>
            </a:extLst>
          </p:cNvPr>
          <p:cNvSpPr txBox="1">
            <a:spLocks/>
          </p:cNvSpPr>
          <p:nvPr/>
        </p:nvSpPr>
        <p:spPr>
          <a:xfrm>
            <a:off x="162920" y="2196682"/>
            <a:ext cx="3542859" cy="135393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ECD14CA0-7D0A-4710-B1E8-7921A5830965}"/>
              </a:ext>
            </a:extLst>
          </p:cNvPr>
          <p:cNvSpPr txBox="1">
            <a:spLocks/>
          </p:cNvSpPr>
          <p:nvPr/>
        </p:nvSpPr>
        <p:spPr>
          <a:xfrm>
            <a:off x="8486222" y="2196682"/>
            <a:ext cx="3542859" cy="135393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A4D533C-D764-4A66-AC2C-36CFCD91FA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FFE19D99-1EC5-4AE7-9DDC-7F1AA422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429343"/>
              </p:ext>
            </p:extLst>
          </p:nvPr>
        </p:nvGraphicFramePr>
        <p:xfrm>
          <a:off x="914400" y="1763581"/>
          <a:ext cx="10410092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F42CF0-7B05-4DC2-88DF-77F04ACE651D}"/>
              </a:ext>
            </a:extLst>
          </p:cNvPr>
          <p:cNvSpPr txBox="1"/>
          <p:nvPr/>
        </p:nvSpPr>
        <p:spPr>
          <a:xfrm>
            <a:off x="795167" y="4617526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1BF0BA-0A55-4B05-AB78-90EFC1454D1F}"/>
              </a:ext>
            </a:extLst>
          </p:cNvPr>
          <p:cNvGrpSpPr/>
          <p:nvPr/>
        </p:nvGrpSpPr>
        <p:grpSpPr>
          <a:xfrm>
            <a:off x="795167" y="4997388"/>
            <a:ext cx="2351864" cy="1087746"/>
            <a:chOff x="795167" y="4997388"/>
            <a:chExt cx="2351864" cy="10877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64AF96-A840-43E6-8F46-56DD839046D1}"/>
                </a:ext>
              </a:extLst>
            </p:cNvPr>
            <p:cNvSpPr txBox="1"/>
            <p:nvPr/>
          </p:nvSpPr>
          <p:spPr>
            <a:xfrm>
              <a:off x="795167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385794-BEF7-4269-B851-ABF73A93C44F}"/>
                </a:ext>
              </a:extLst>
            </p:cNvPr>
            <p:cNvSpPr txBox="1"/>
            <p:nvPr/>
          </p:nvSpPr>
          <p:spPr>
            <a:xfrm>
              <a:off x="795167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2419919A-D5FF-4356-9032-E4782C6B7CCB}"/>
              </a:ext>
            </a:extLst>
          </p:cNvPr>
          <p:cNvGrpSpPr/>
          <p:nvPr/>
        </p:nvGrpSpPr>
        <p:grpSpPr>
          <a:xfrm>
            <a:off x="5626336" y="4139850"/>
            <a:ext cx="5698157" cy="246221"/>
            <a:chOff x="3131840" y="2174667"/>
            <a:chExt cx="5698157" cy="246221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959F64B8-02FF-4CB7-952B-AA1F2BEA1887}"/>
                </a:ext>
              </a:extLst>
            </p:cNvPr>
            <p:cNvGrpSpPr/>
            <p:nvPr/>
          </p:nvGrpSpPr>
          <p:grpSpPr>
            <a:xfrm>
              <a:off x="3131840" y="2174667"/>
              <a:ext cx="1457815" cy="246221"/>
              <a:chOff x="5119489" y="2112184"/>
              <a:chExt cx="1457815" cy="246221"/>
            </a:xfrm>
          </p:grpSpPr>
          <p:sp>
            <p:nvSpPr>
              <p:cNvPr id="19" name="Rectangle 57">
                <a:extLst>
                  <a:ext uri="{FF2B5EF4-FFF2-40B4-BE49-F238E27FC236}">
                    <a16:creationId xmlns:a16="http://schemas.microsoft.com/office/drawing/2014/main" id="{278AE932-5A60-4CC8-BAD1-877B975D885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7CE8ED-B9AF-4C1F-83FB-7BD4060A1D4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50">
              <a:extLst>
                <a:ext uri="{FF2B5EF4-FFF2-40B4-BE49-F238E27FC236}">
                  <a16:creationId xmlns:a16="http://schemas.microsoft.com/office/drawing/2014/main" id="{D30DDEE3-02B0-4141-AA01-B30E5987208C}"/>
                </a:ext>
              </a:extLst>
            </p:cNvPr>
            <p:cNvGrpSpPr/>
            <p:nvPr/>
          </p:nvGrpSpPr>
          <p:grpSpPr>
            <a:xfrm>
              <a:off x="4545287" y="2174667"/>
              <a:ext cx="1457815" cy="246221"/>
              <a:chOff x="5119489" y="2112184"/>
              <a:chExt cx="1457815" cy="246221"/>
            </a:xfrm>
          </p:grpSpPr>
          <p:sp>
            <p:nvSpPr>
              <p:cNvPr id="17" name="Rectangle 55">
                <a:extLst>
                  <a:ext uri="{FF2B5EF4-FFF2-40B4-BE49-F238E27FC236}">
                    <a16:creationId xmlns:a16="http://schemas.microsoft.com/office/drawing/2014/main" id="{7EE5AB2C-C18D-4CF2-9C1F-001EE95CA03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BDF16-7498-47C2-AA50-70BD542CDF0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AA66295A-C095-4969-846B-B0407E9D5C91}"/>
                </a:ext>
              </a:extLst>
            </p:cNvPr>
            <p:cNvGrpSpPr/>
            <p:nvPr/>
          </p:nvGrpSpPr>
          <p:grpSpPr>
            <a:xfrm>
              <a:off x="5958734" y="2174667"/>
              <a:ext cx="1457815" cy="246221"/>
              <a:chOff x="5119489" y="2112184"/>
              <a:chExt cx="1457815" cy="246221"/>
            </a:xfrm>
          </p:grpSpPr>
          <p:sp>
            <p:nvSpPr>
              <p:cNvPr id="15" name="Rectangle 53">
                <a:extLst>
                  <a:ext uri="{FF2B5EF4-FFF2-40B4-BE49-F238E27FC236}">
                    <a16:creationId xmlns:a16="http://schemas.microsoft.com/office/drawing/2014/main" id="{A7C7129F-4E3A-4D53-BF5D-F6C144A04089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1D3E9F-537A-43F5-A6C0-877ECFADD1ED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59">
              <a:extLst>
                <a:ext uri="{FF2B5EF4-FFF2-40B4-BE49-F238E27FC236}">
                  <a16:creationId xmlns:a16="http://schemas.microsoft.com/office/drawing/2014/main" id="{CD96BFB0-2E3B-49BD-A48D-BB72532024E5}"/>
                </a:ext>
              </a:extLst>
            </p:cNvPr>
            <p:cNvGrpSpPr/>
            <p:nvPr/>
          </p:nvGrpSpPr>
          <p:grpSpPr>
            <a:xfrm>
              <a:off x="7372182" y="2174667"/>
              <a:ext cx="1457815" cy="246221"/>
              <a:chOff x="5119489" y="2112184"/>
              <a:chExt cx="1457815" cy="246221"/>
            </a:xfrm>
          </p:grpSpPr>
          <p:sp>
            <p:nvSpPr>
              <p:cNvPr id="13" name="Rectangle 60">
                <a:extLst>
                  <a:ext uri="{FF2B5EF4-FFF2-40B4-BE49-F238E27FC236}">
                    <a16:creationId xmlns:a16="http://schemas.microsoft.com/office/drawing/2014/main" id="{1982DC98-6750-4512-8E0B-086D463551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1862E5-9E7B-46A6-A550-EB3B62183112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F03839-AD53-4258-936E-971666CD1940}"/>
              </a:ext>
            </a:extLst>
          </p:cNvPr>
          <p:cNvSpPr txBox="1"/>
          <p:nvPr/>
        </p:nvSpPr>
        <p:spPr>
          <a:xfrm>
            <a:off x="3542943" y="4617526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44C2863E-693C-4C36-95AC-A62A8E1AAA54}"/>
              </a:ext>
            </a:extLst>
          </p:cNvPr>
          <p:cNvGrpSpPr/>
          <p:nvPr/>
        </p:nvGrpSpPr>
        <p:grpSpPr>
          <a:xfrm>
            <a:off x="3542943" y="4997388"/>
            <a:ext cx="2351864" cy="1087746"/>
            <a:chOff x="3542943" y="4997388"/>
            <a:chExt cx="2351864" cy="10877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798599-F977-47CE-AA1E-AF2CB8C541D4}"/>
                </a:ext>
              </a:extLst>
            </p:cNvPr>
            <p:cNvSpPr txBox="1"/>
            <p:nvPr/>
          </p:nvSpPr>
          <p:spPr>
            <a:xfrm>
              <a:off x="3542943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7D92F5-1A36-4023-B4C7-CEA96C4E73C3}"/>
                </a:ext>
              </a:extLst>
            </p:cNvPr>
            <p:cNvSpPr txBox="1"/>
            <p:nvPr/>
          </p:nvSpPr>
          <p:spPr>
            <a:xfrm>
              <a:off x="3542943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E3874B-D59E-4369-973F-302DBE0685D7}"/>
              </a:ext>
            </a:extLst>
          </p:cNvPr>
          <p:cNvSpPr txBox="1"/>
          <p:nvPr/>
        </p:nvSpPr>
        <p:spPr>
          <a:xfrm>
            <a:off x="6290719" y="4617526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7378F82F-B244-4154-8DF0-03B3CF7A21FA}"/>
              </a:ext>
            </a:extLst>
          </p:cNvPr>
          <p:cNvGrpSpPr/>
          <p:nvPr/>
        </p:nvGrpSpPr>
        <p:grpSpPr>
          <a:xfrm>
            <a:off x="6290719" y="4997388"/>
            <a:ext cx="2351864" cy="1087746"/>
            <a:chOff x="6290719" y="4997388"/>
            <a:chExt cx="2351864" cy="10877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E8ECC8-E4DC-4BB8-8F69-9F1E43B780F2}"/>
                </a:ext>
              </a:extLst>
            </p:cNvPr>
            <p:cNvSpPr txBox="1"/>
            <p:nvPr/>
          </p:nvSpPr>
          <p:spPr>
            <a:xfrm>
              <a:off x="6290719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1A176-A8B5-4E00-8017-827766F5E032}"/>
                </a:ext>
              </a:extLst>
            </p:cNvPr>
            <p:cNvSpPr txBox="1"/>
            <p:nvPr/>
          </p:nvSpPr>
          <p:spPr>
            <a:xfrm>
              <a:off x="6290719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32FAA6-05E4-4118-8805-61AC1EB481A9}"/>
              </a:ext>
            </a:extLst>
          </p:cNvPr>
          <p:cNvSpPr txBox="1"/>
          <p:nvPr/>
        </p:nvSpPr>
        <p:spPr>
          <a:xfrm>
            <a:off x="9038494" y="4617526"/>
            <a:ext cx="2351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9980ECD0-9B42-42C3-8DE7-E8DB23A114A7}"/>
              </a:ext>
            </a:extLst>
          </p:cNvPr>
          <p:cNvGrpSpPr/>
          <p:nvPr/>
        </p:nvGrpSpPr>
        <p:grpSpPr>
          <a:xfrm>
            <a:off x="9038494" y="4997388"/>
            <a:ext cx="2351864" cy="1087746"/>
            <a:chOff x="9038494" y="4997388"/>
            <a:chExt cx="2351864" cy="10877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B0DBC6-5211-4BB6-B232-36E4A643702B}"/>
                </a:ext>
              </a:extLst>
            </p:cNvPr>
            <p:cNvSpPr txBox="1"/>
            <p:nvPr/>
          </p:nvSpPr>
          <p:spPr>
            <a:xfrm>
              <a:off x="9038494" y="4997388"/>
              <a:ext cx="235186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4D5FBE-292F-46EB-852A-191C391FF27E}"/>
                </a:ext>
              </a:extLst>
            </p:cNvPr>
            <p:cNvSpPr txBox="1"/>
            <p:nvPr/>
          </p:nvSpPr>
          <p:spPr>
            <a:xfrm>
              <a:off x="9038494" y="5254137"/>
              <a:ext cx="2351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64F3435F-4D86-4735-A881-E7F074BD23F0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64B93DF8-C1A3-44F3-ACDB-F359A01CBF12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EFF70D27-AD5C-45C8-8D3F-F26FE5A7F3FD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9A2A3F92-2F93-4C62-8623-4929D53B8C7F}"/>
              </a:ext>
            </a:extLst>
          </p:cNvPr>
          <p:cNvCxnSpPr>
            <a:cxnSpLocks/>
          </p:cNvCxnSpPr>
          <p:nvPr/>
        </p:nvCxnSpPr>
        <p:spPr>
          <a:xfrm>
            <a:off x="5773876" y="3836851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967C925F-96A1-4F20-AB02-194C5DEE33F2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3742D231-298B-436C-A2EA-15A12413559B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2DF76D18-6CDA-40B5-92FF-3DA6092089B1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CBB46765-0FD5-424B-ACF2-C2AF5C95329B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3738C12B-2EB9-4B7D-81E2-0D96CD5BF4C0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3">
            <a:extLst>
              <a:ext uri="{FF2B5EF4-FFF2-40B4-BE49-F238E27FC236}">
                <a16:creationId xmlns:a16="http://schemas.microsoft.com/office/drawing/2014/main" id="{C33177BF-7AAA-4081-9F7C-9FA6EDE1774E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4E06F6AC-72F4-449F-A3F0-21C0DDCC508D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2DD0AE60-5FAE-40F3-8379-DC738A2115E3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9DADCD90-A4F7-48C0-9A0E-250DB131F0DD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16" name="Oval 28">
              <a:extLst>
                <a:ext uri="{FF2B5EF4-FFF2-40B4-BE49-F238E27FC236}">
                  <a16:creationId xmlns:a16="http://schemas.microsoft.com/office/drawing/2014/main" id="{BA896E4F-EFC2-4CA2-8014-0191FBD9F2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894C9184-A201-462F-B8E8-D22CDA53592C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6D6E473F-369C-4FAC-9EDC-B304FD607016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AC955913-942C-42F0-8DF0-E477F64C881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17E795D2-808B-45CF-9750-4CE1A4A64F4F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22E9931A-3731-40C2-8CED-663F53CEFD83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8986E296-7931-4F8C-B7FF-DDCB619850E3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35">
              <a:extLst>
                <a:ext uri="{FF2B5EF4-FFF2-40B4-BE49-F238E27FC236}">
                  <a16:creationId xmlns:a16="http://schemas.microsoft.com/office/drawing/2014/main" id="{D1780C9C-64A4-41A4-9A2D-BDB863006649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9726D1B5-EB1C-4711-A131-312CDDF0AED8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25" name="Oval 37">
              <a:extLst>
                <a:ext uri="{FF2B5EF4-FFF2-40B4-BE49-F238E27FC236}">
                  <a16:creationId xmlns:a16="http://schemas.microsoft.com/office/drawing/2014/main" id="{0FBD2B68-D4D1-48AE-B72E-04BA0987D30D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FF6D238A-4EDB-4BAF-A6B5-7E402C0D8114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290AD859-A23A-4230-BB7B-B8ABA9937401}"/>
              </a:ext>
            </a:extLst>
          </p:cNvPr>
          <p:cNvGrpSpPr/>
          <p:nvPr/>
        </p:nvGrpSpPr>
        <p:grpSpPr>
          <a:xfrm>
            <a:off x="2743182" y="5322474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EC3321-7C8C-4AE6-B1FA-009847F9569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4EBBF6-0CB2-4209-900B-B33429C05A15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CC41B875-B66D-4E7F-A9FE-746ABFAADA31}"/>
              </a:ext>
            </a:extLst>
          </p:cNvPr>
          <p:cNvGrpSpPr/>
          <p:nvPr/>
        </p:nvGrpSpPr>
        <p:grpSpPr>
          <a:xfrm>
            <a:off x="7625506" y="3214695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212438-69F2-4057-BB18-58E08DA2AF05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D7AED1-0A5B-4159-BB48-9B0A8906E16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269D11B7-9459-4BEC-A9C8-7CF1A6ECE639}"/>
              </a:ext>
            </a:extLst>
          </p:cNvPr>
          <p:cNvGrpSpPr/>
          <p:nvPr/>
        </p:nvGrpSpPr>
        <p:grpSpPr>
          <a:xfrm>
            <a:off x="5999159" y="3917288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7FCC37-ABF2-4887-992F-6A3FC0005CCE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3A8CAC-9042-4940-863A-85EEDF4B861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C33B33DF-80A4-4D4E-B228-F30501831EF1}"/>
              </a:ext>
            </a:extLst>
          </p:cNvPr>
          <p:cNvGrpSpPr/>
          <p:nvPr/>
        </p:nvGrpSpPr>
        <p:grpSpPr>
          <a:xfrm>
            <a:off x="4369530" y="4619881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AC4F37-AA82-40B8-8501-5B69060F01E6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BA6A27-7C08-4FE7-ACF4-043497AFF007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BD5B6BE-4E4E-4D0B-B199-5304CFA0B299}"/>
              </a:ext>
            </a:extLst>
          </p:cNvPr>
          <p:cNvGrpSpPr/>
          <p:nvPr/>
        </p:nvGrpSpPr>
        <p:grpSpPr>
          <a:xfrm>
            <a:off x="9209773" y="2125952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97260D-ADF6-4141-953D-9DACA751647F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CCF7DC-3DFB-4263-803C-9879AE6E3783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FBB9D32-13BF-432F-BF0E-1117F943F1D6}"/>
              </a:ext>
            </a:extLst>
          </p:cNvPr>
          <p:cNvSpPr txBox="1"/>
          <p:nvPr/>
        </p:nvSpPr>
        <p:spPr>
          <a:xfrm>
            <a:off x="844530" y="1418975"/>
            <a:ext cx="44793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OREM IPSUM DOLOR SIT AMET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31F499-33D0-42BB-9845-83F06645E4D6}"/>
              </a:ext>
            </a:extLst>
          </p:cNvPr>
          <p:cNvSpPr txBox="1"/>
          <p:nvPr/>
        </p:nvSpPr>
        <p:spPr>
          <a:xfrm>
            <a:off x="844530" y="1819085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1405D52F-CF5A-4B56-80EA-947D17E9F49A}"/>
              </a:ext>
            </a:extLst>
          </p:cNvPr>
          <p:cNvSpPr/>
          <p:nvPr/>
        </p:nvSpPr>
        <p:spPr>
          <a:xfrm>
            <a:off x="1528168" y="514183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33BB19C-0195-4FE0-B049-84BAE9FE122C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44CD100B-5ADC-463A-A685-549A7DF1C21D}"/>
              </a:ext>
            </a:extLst>
          </p:cNvPr>
          <p:cNvSpPr/>
          <p:nvPr/>
        </p:nvSpPr>
        <p:spPr>
          <a:xfrm>
            <a:off x="8049181" y="24337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C6C567B3-BCA4-48A1-9946-378CED75499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E927AC2-04B2-4E5A-8C92-76349D33F87D}"/>
              </a:ext>
            </a:extLst>
          </p:cNvPr>
          <p:cNvSpPr>
            <a:spLocks noChangeAspect="1"/>
          </p:cNvSpPr>
          <p:nvPr/>
        </p:nvSpPr>
        <p:spPr>
          <a:xfrm>
            <a:off x="4783053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93633B-EBEE-40E1-9FEA-B04586C034D7}"/>
              </a:ext>
            </a:extLst>
          </p:cNvPr>
          <p:cNvSpPr txBox="1"/>
          <p:nvPr/>
        </p:nvSpPr>
        <p:spPr>
          <a:xfrm>
            <a:off x="480237" y="4979780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PRESENTATION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A6E84-332A-40D9-B8E3-F6146E0ED788}"/>
              </a:ext>
            </a:extLst>
          </p:cNvPr>
          <p:cNvSpPr txBox="1"/>
          <p:nvPr/>
        </p:nvSpPr>
        <p:spPr>
          <a:xfrm>
            <a:off x="547782" y="4711639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DC9D-5A81-4450-9AE1-739CBDA529B0}"/>
              </a:ext>
            </a:extLst>
          </p:cNvPr>
          <p:cNvSpPr txBox="1"/>
          <p:nvPr/>
        </p:nvSpPr>
        <p:spPr>
          <a:xfrm>
            <a:off x="4305373" y="380081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$ 390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06F4E-CF12-417F-84E4-DF2353E03E70}"/>
              </a:ext>
            </a:extLst>
          </p:cNvPr>
          <p:cNvSpPr txBox="1"/>
          <p:nvPr/>
        </p:nvSpPr>
        <p:spPr>
          <a:xfrm>
            <a:off x="8469993" y="1620810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$ 290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077F0A18-0B58-4F2E-A04E-7228FB0374F8}"/>
              </a:ext>
            </a:extLst>
          </p:cNvPr>
          <p:cNvGrpSpPr/>
          <p:nvPr/>
        </p:nvGrpSpPr>
        <p:grpSpPr>
          <a:xfrm>
            <a:off x="5837835" y="529648"/>
            <a:ext cx="3933092" cy="793957"/>
            <a:chOff x="1985513" y="4307149"/>
            <a:chExt cx="2380861" cy="793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C5D279-3A22-4521-97AC-A18A2786594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994F1E-B277-4367-9BF5-1497DC41DB3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FA6C026-FF44-4818-89AD-FA8EBB705DAD}"/>
              </a:ext>
            </a:extLst>
          </p:cNvPr>
          <p:cNvGrpSpPr/>
          <p:nvPr/>
        </p:nvGrpSpPr>
        <p:grpSpPr>
          <a:xfrm>
            <a:off x="4536901" y="1772343"/>
            <a:ext cx="3933092" cy="793957"/>
            <a:chOff x="1985513" y="4307149"/>
            <a:chExt cx="2380861" cy="793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D429C7-AFCE-4476-8644-2E769998440F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CAB0C-B37A-4226-AC77-E63AB95E759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07209" y="31696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926CA3F-2AEB-40B7-B21A-D52906231BA5}"/>
              </a:ext>
            </a:extLst>
          </p:cNvPr>
          <p:cNvGrpSpPr/>
          <p:nvPr/>
        </p:nvGrpSpPr>
        <p:grpSpPr>
          <a:xfrm>
            <a:off x="5531985" y="708142"/>
            <a:ext cx="5835073" cy="5578448"/>
            <a:chOff x="5531985" y="708142"/>
            <a:chExt cx="5835073" cy="5578448"/>
          </a:xfrm>
        </p:grpSpPr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7DF4EB5C-8C5A-4308-A914-8AC4F8DB45DB}"/>
                </a:ext>
              </a:extLst>
            </p:cNvPr>
            <p:cNvGrpSpPr/>
            <p:nvPr/>
          </p:nvGrpSpPr>
          <p:grpSpPr>
            <a:xfrm>
              <a:off x="5531985" y="708142"/>
              <a:ext cx="5835073" cy="1192634"/>
              <a:chOff x="6909376" y="667653"/>
              <a:chExt cx="5835073" cy="119263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95B36F-BF33-46F7-9951-67464329D994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F98E4D-EA09-4A5F-8A69-5417A83232E9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CBB3D1-569D-4E51-89B1-46B4E7978A21}"/>
                  </a:ext>
                </a:extLst>
              </p:cNvPr>
              <p:cNvSpPr txBox="1"/>
              <p:nvPr/>
            </p:nvSpPr>
            <p:spPr>
              <a:xfrm>
                <a:off x="7041258" y="667653"/>
                <a:ext cx="5703191" cy="4001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GB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OREM IPSUM DOLOR SIT AMET </a:t>
                </a:r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D7590-03BB-4F8C-BB00-10A8BECCAB18}"/>
                </a:ext>
              </a:extLst>
            </p:cNvPr>
            <p:cNvGrpSpPr/>
            <p:nvPr/>
          </p:nvGrpSpPr>
          <p:grpSpPr>
            <a:xfrm>
              <a:off x="5531985" y="2170080"/>
              <a:ext cx="5835073" cy="1192634"/>
              <a:chOff x="6909376" y="667653"/>
              <a:chExt cx="5835073" cy="119263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3AAD5-540E-49C1-88DA-A65D9B8892F3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2F92E3-3262-4E3C-8A7D-F9CA5E50EF3E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0737EF-A488-4D82-BC32-9542F1BC960C}"/>
                  </a:ext>
                </a:extLst>
              </p:cNvPr>
              <p:cNvSpPr txBox="1"/>
              <p:nvPr/>
            </p:nvSpPr>
            <p:spPr>
              <a:xfrm>
                <a:off x="7041258" y="667653"/>
                <a:ext cx="5703191" cy="4001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GB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OREM IPSUM DOLOR SIT AMET </a:t>
                </a:r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5AC19986-2141-42AB-906E-55B84C4DC7CC}"/>
                </a:ext>
              </a:extLst>
            </p:cNvPr>
            <p:cNvGrpSpPr/>
            <p:nvPr/>
          </p:nvGrpSpPr>
          <p:grpSpPr>
            <a:xfrm>
              <a:off x="5531985" y="3632018"/>
              <a:ext cx="5835073" cy="1192634"/>
              <a:chOff x="6909376" y="667653"/>
              <a:chExt cx="5835073" cy="119263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9E8FEC-998F-41D5-960B-AE39C09B0B2D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295D3F-7A11-4F2D-9892-A69CF8875F29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E6E335-DF1C-41E0-87D4-A6E21A3D2C1D}"/>
                  </a:ext>
                </a:extLst>
              </p:cNvPr>
              <p:cNvSpPr txBox="1"/>
              <p:nvPr/>
            </p:nvSpPr>
            <p:spPr>
              <a:xfrm>
                <a:off x="7041258" y="667653"/>
                <a:ext cx="5703191" cy="4001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GB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OREM IPSUM DOLOR SIT AMET </a:t>
                </a:r>
              </a:p>
            </p:txBody>
          </p:sp>
        </p:grpSp>
        <p:grpSp>
          <p:nvGrpSpPr>
            <p:cNvPr id="29" name="Group 13">
              <a:extLst>
                <a:ext uri="{FF2B5EF4-FFF2-40B4-BE49-F238E27FC236}">
                  <a16:creationId xmlns:a16="http://schemas.microsoft.com/office/drawing/2014/main" id="{2F94683F-0848-464B-A792-E9592D8FC1FE}"/>
                </a:ext>
              </a:extLst>
            </p:cNvPr>
            <p:cNvGrpSpPr/>
            <p:nvPr/>
          </p:nvGrpSpPr>
          <p:grpSpPr>
            <a:xfrm>
              <a:off x="5531985" y="5093956"/>
              <a:ext cx="5835073" cy="1192634"/>
              <a:chOff x="6909376" y="667653"/>
              <a:chExt cx="5835073" cy="119263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358969-0929-47F1-83B4-1B5F16CA9080}"/>
                  </a:ext>
                </a:extLst>
              </p:cNvPr>
              <p:cNvSpPr txBox="1"/>
              <p:nvPr/>
            </p:nvSpPr>
            <p:spPr>
              <a:xfrm>
                <a:off x="7920437" y="1075457"/>
                <a:ext cx="4824012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EA90B5-5168-4AD9-BB02-3415A6355052}"/>
                  </a:ext>
                </a:extLst>
              </p:cNvPr>
              <p:cNvSpPr txBox="1"/>
              <p:nvPr/>
            </p:nvSpPr>
            <p:spPr>
              <a:xfrm>
                <a:off x="6909376" y="936957"/>
                <a:ext cx="101106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E9610D4-54A9-4D70-9AB5-5BEECE6214F6}"/>
                  </a:ext>
                </a:extLst>
              </p:cNvPr>
              <p:cNvSpPr txBox="1"/>
              <p:nvPr/>
            </p:nvSpPr>
            <p:spPr>
              <a:xfrm>
                <a:off x="7041258" y="667653"/>
                <a:ext cx="5703191" cy="4001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GB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OREM IPSUM DOLOR SIT AMET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6">
            <a:extLst>
              <a:ext uri="{FF2B5EF4-FFF2-40B4-BE49-F238E27FC236}">
                <a16:creationId xmlns:a16="http://schemas.microsoft.com/office/drawing/2014/main" id="{F9548F23-8C82-4AA7-A7AD-642D6DCE6DD6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478FD4F6-758A-4F1D-9940-C58B4AC72BAF}"/>
              </a:ext>
            </a:extLst>
          </p:cNvPr>
          <p:cNvSpPr/>
          <p:nvPr/>
        </p:nvSpPr>
        <p:spPr>
          <a:xfrm>
            <a:off x="4240206" y="2001864"/>
            <a:ext cx="810106" cy="81010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01195C26-72B4-4272-900E-6A74515C87AA}"/>
              </a:ext>
            </a:extLst>
          </p:cNvPr>
          <p:cNvSpPr/>
          <p:nvPr/>
        </p:nvSpPr>
        <p:spPr>
          <a:xfrm>
            <a:off x="7125538" y="1799344"/>
            <a:ext cx="810106" cy="81010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93D6451E-F1C8-4DFA-9993-898EFDF55E63}"/>
              </a:ext>
            </a:extLst>
          </p:cNvPr>
          <p:cNvCxnSpPr/>
          <p:nvPr/>
        </p:nvCxnSpPr>
        <p:spPr>
          <a:xfrm rot="5400000" flipH="1" flipV="1">
            <a:off x="6185744" y="3946434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7AAAA8CF-D90B-4830-9689-382D3C71228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05410" y="4393968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A3271312-88FC-4006-8BBC-3C2DC48960D8}"/>
              </a:ext>
            </a:extLst>
          </p:cNvPr>
          <p:cNvGrpSpPr/>
          <p:nvPr/>
        </p:nvGrpSpPr>
        <p:grpSpPr>
          <a:xfrm>
            <a:off x="901667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18E34-AB73-4E49-AA1F-32E252A64FA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42C868-9335-4A5D-906F-1F0F35CF68D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D030974-0C47-4BE7-B336-BC126B3F831F}"/>
              </a:ext>
            </a:extLst>
          </p:cNvPr>
          <p:cNvGrpSpPr/>
          <p:nvPr/>
        </p:nvGrpSpPr>
        <p:grpSpPr>
          <a:xfrm>
            <a:off x="1074136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441B3-820A-47B9-A778-38ABA1762A3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91FEC-B4B7-40E5-8D3B-1F713871427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3D10CBD-F89F-4688-8635-DED112A53AAE}"/>
              </a:ext>
            </a:extLst>
          </p:cNvPr>
          <p:cNvGrpSpPr/>
          <p:nvPr/>
        </p:nvGrpSpPr>
        <p:grpSpPr>
          <a:xfrm>
            <a:off x="8098513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AB298C-7681-4AE3-AD2A-192B937938A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A4EDEE-B00F-4D71-A9F7-B9D771D3997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4A19929-9B27-4F39-B0D8-7A26B2560AF6}"/>
              </a:ext>
            </a:extLst>
          </p:cNvPr>
          <p:cNvGrpSpPr/>
          <p:nvPr/>
        </p:nvGrpSpPr>
        <p:grpSpPr>
          <a:xfrm>
            <a:off x="7785805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77A4C6-1C4A-4F25-BBA2-86C5A9CFFEF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2374FD-2A35-4EB1-8D6C-27556B0B6D2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4A20E598-1904-40BC-BD1B-D0519CF4E466}"/>
              </a:ext>
            </a:extLst>
          </p:cNvPr>
          <p:cNvCxnSpPr/>
          <p:nvPr/>
        </p:nvCxnSpPr>
        <p:spPr>
          <a:xfrm rot="16200000" flipV="1">
            <a:off x="4536473" y="2918991"/>
            <a:ext cx="1675165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0FAE5A6B-8C40-47F8-BDE6-7725ACD1AC96}"/>
              </a:ext>
            </a:extLst>
          </p:cNvPr>
          <p:cNvCxnSpPr/>
          <p:nvPr/>
        </p:nvCxnSpPr>
        <p:spPr>
          <a:xfrm rot="5400000" flipH="1" flipV="1">
            <a:off x="6293382" y="2387219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B9E6C39-E2A1-431D-A311-F3A3E08B47F1}"/>
              </a:ext>
            </a:extLst>
          </p:cNvPr>
          <p:cNvSpPr txBox="1"/>
          <p:nvPr/>
        </p:nvSpPr>
        <p:spPr>
          <a:xfrm>
            <a:off x="4655735" y="319128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3B7993-C23F-41E2-8FF0-083C84A4D982}"/>
              </a:ext>
            </a:extLst>
          </p:cNvPr>
          <p:cNvSpPr txBox="1"/>
          <p:nvPr/>
        </p:nvSpPr>
        <p:spPr>
          <a:xfrm>
            <a:off x="7024271" y="265581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52B2B-80BA-4CE7-9039-581C11426792}"/>
              </a:ext>
            </a:extLst>
          </p:cNvPr>
          <p:cNvSpPr txBox="1"/>
          <p:nvPr/>
        </p:nvSpPr>
        <p:spPr>
          <a:xfrm>
            <a:off x="6669253" y="404034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0C815-0F1A-4395-BD60-0AC46B446345}"/>
              </a:ext>
            </a:extLst>
          </p:cNvPr>
          <p:cNvSpPr txBox="1"/>
          <p:nvPr/>
        </p:nvSpPr>
        <p:spPr>
          <a:xfrm>
            <a:off x="5015013" y="448456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id="{D6D86012-0442-4920-A7C8-2EE2BFB876C3}"/>
              </a:ext>
            </a:extLst>
          </p:cNvPr>
          <p:cNvCxnSpPr/>
          <p:nvPr/>
        </p:nvCxnSpPr>
        <p:spPr>
          <a:xfrm flipV="1">
            <a:off x="6090948" y="1865754"/>
            <a:ext cx="7198" cy="1253947"/>
          </a:xfrm>
          <a:prstGeom prst="straightConnector1">
            <a:avLst/>
          </a:prstGeom>
          <a:ln w="50800">
            <a:solidFill>
              <a:schemeClr val="accent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ED0A261A-B9F4-4AD4-8A6A-613FFCD28D8F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55756949-FA9B-4552-9C3C-6A663B87ABF3}"/>
              </a:ext>
            </a:extLst>
          </p:cNvPr>
          <p:cNvSpPr/>
          <p:nvPr/>
        </p:nvSpPr>
        <p:spPr>
          <a:xfrm>
            <a:off x="4492394" y="22455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DBD6EC23-8101-48AC-954F-05AFD5942AB1}"/>
              </a:ext>
            </a:extLst>
          </p:cNvPr>
          <p:cNvSpPr/>
          <p:nvPr/>
        </p:nvSpPr>
        <p:spPr>
          <a:xfrm>
            <a:off x="6966302" y="35083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9E4F16D8-EFE8-4866-B609-4A2D1D97FC79}"/>
              </a:ext>
            </a:extLst>
          </p:cNvPr>
          <p:cNvSpPr/>
          <p:nvPr/>
        </p:nvSpPr>
        <p:spPr>
          <a:xfrm>
            <a:off x="4607892" y="3728550"/>
            <a:ext cx="810106" cy="810106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B55BDC9-A12B-4C91-8E31-90388B1736AE}"/>
              </a:ext>
            </a:extLst>
          </p:cNvPr>
          <p:cNvSpPr/>
          <p:nvPr/>
        </p:nvSpPr>
        <p:spPr>
          <a:xfrm>
            <a:off x="4795280" y="390450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1B94086-570A-40BB-BC5B-222BA8425B29}"/>
              </a:ext>
            </a:extLst>
          </p:cNvPr>
          <p:cNvGrpSpPr/>
          <p:nvPr/>
        </p:nvGrpSpPr>
        <p:grpSpPr>
          <a:xfrm>
            <a:off x="5559835" y="5110442"/>
            <a:ext cx="1053454" cy="1408049"/>
            <a:chOff x="7225678" y="4600639"/>
            <a:chExt cx="1639338" cy="2191143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8058804A-376B-434B-B833-FA550D3C3BAD}"/>
                </a:ext>
              </a:extLst>
            </p:cNvPr>
            <p:cNvSpPr/>
            <p:nvPr/>
          </p:nvSpPr>
          <p:spPr>
            <a:xfrm>
              <a:off x="7225678" y="5786928"/>
              <a:ext cx="1639338" cy="1004854"/>
            </a:xfrm>
            <a:custGeom>
              <a:avLst/>
              <a:gdLst>
                <a:gd name="connsiteX0" fmla="*/ 834905 w 1639338"/>
                <a:gd name="connsiteY0" fmla="*/ 1004717 h 1004854"/>
                <a:gd name="connsiteX1" fmla="*/ 559906 w 1639338"/>
                <a:gd name="connsiteY1" fmla="*/ 984280 h 1004854"/>
                <a:gd name="connsiteX2" fmla="*/ 258298 w 1639338"/>
                <a:gd name="connsiteY2" fmla="*/ 926523 h 1004854"/>
                <a:gd name="connsiteX3" fmla="*/ 58921 w 1639338"/>
                <a:gd name="connsiteY3" fmla="*/ 864227 h 1004854"/>
                <a:gd name="connsiteX4" fmla="*/ 118 w 1639338"/>
                <a:gd name="connsiteY4" fmla="*/ 786513 h 1004854"/>
                <a:gd name="connsiteX5" fmla="*/ 1938 w 1639338"/>
                <a:gd name="connsiteY5" fmla="*/ 730179 h 1004854"/>
                <a:gd name="connsiteX6" fmla="*/ 15452 w 1639338"/>
                <a:gd name="connsiteY6" fmla="*/ 587763 h 1004854"/>
                <a:gd name="connsiteX7" fmla="*/ 46391 w 1639338"/>
                <a:gd name="connsiteY7" fmla="*/ 401251 h 1004854"/>
                <a:gd name="connsiteX8" fmla="*/ 86743 w 1639338"/>
                <a:gd name="connsiteY8" fmla="*/ 254338 h 1004854"/>
                <a:gd name="connsiteX9" fmla="*/ 201169 w 1639338"/>
                <a:gd name="connsiteY9" fmla="*/ 106986 h 1004854"/>
                <a:gd name="connsiteX10" fmla="*/ 306077 w 1639338"/>
                <a:gd name="connsiteY10" fmla="*/ 63161 h 1004854"/>
                <a:gd name="connsiteX11" fmla="*/ 459349 w 1639338"/>
                <a:gd name="connsiteY11" fmla="*/ 2308 h 1004854"/>
                <a:gd name="connsiteX12" fmla="*/ 475373 w 1639338"/>
                <a:gd name="connsiteY12" fmla="*/ 6262 h 1004854"/>
                <a:gd name="connsiteX13" fmla="*/ 597183 w 1639338"/>
                <a:gd name="connsiteY13" fmla="*/ 98786 h 1004854"/>
                <a:gd name="connsiteX14" fmla="*/ 743573 w 1639338"/>
                <a:gd name="connsiteY14" fmla="*/ 146293 h 1004854"/>
                <a:gd name="connsiteX15" fmla="*/ 961757 w 1639338"/>
                <a:gd name="connsiteY15" fmla="*/ 131963 h 1004854"/>
                <a:gd name="connsiteX16" fmla="*/ 1135969 w 1639338"/>
                <a:gd name="connsiteY16" fmla="*/ 33728 h 1004854"/>
                <a:gd name="connsiteX17" fmla="*/ 1166531 w 1639338"/>
                <a:gd name="connsiteY17" fmla="*/ 3752 h 1004854"/>
                <a:gd name="connsiteX18" fmla="*/ 1178245 w 1639338"/>
                <a:gd name="connsiteY18" fmla="*/ 1534 h 1004854"/>
                <a:gd name="connsiteX19" fmla="*/ 1364130 w 1639338"/>
                <a:gd name="connsiteY19" fmla="*/ 73558 h 1004854"/>
                <a:gd name="connsiteX20" fmla="*/ 1471507 w 1639338"/>
                <a:gd name="connsiteY20" fmla="*/ 130520 h 1004854"/>
                <a:gd name="connsiteX21" fmla="*/ 1550245 w 1639338"/>
                <a:gd name="connsiteY21" fmla="*/ 247226 h 1004854"/>
                <a:gd name="connsiteX22" fmla="*/ 1601454 w 1639338"/>
                <a:gd name="connsiteY22" fmla="*/ 442984 h 1004854"/>
                <a:gd name="connsiteX23" fmla="*/ 1627519 w 1639338"/>
                <a:gd name="connsiteY23" fmla="*/ 612280 h 1004854"/>
                <a:gd name="connsiteX24" fmla="*/ 1637309 w 1639338"/>
                <a:gd name="connsiteY24" fmla="*/ 719385 h 1004854"/>
                <a:gd name="connsiteX25" fmla="*/ 1639338 w 1639338"/>
                <a:gd name="connsiteY25" fmla="*/ 779924 h 1004854"/>
                <a:gd name="connsiteX26" fmla="*/ 1583109 w 1639338"/>
                <a:gd name="connsiteY26" fmla="*/ 863243 h 1004854"/>
                <a:gd name="connsiteX27" fmla="*/ 1466528 w 1639338"/>
                <a:gd name="connsiteY27" fmla="*/ 903387 h 1004854"/>
                <a:gd name="connsiteX28" fmla="*/ 1163874 w 1639338"/>
                <a:gd name="connsiteY28" fmla="*/ 971247 h 1004854"/>
                <a:gd name="connsiteX29" fmla="*/ 945356 w 1639338"/>
                <a:gd name="connsiteY29" fmla="*/ 999446 h 1004854"/>
                <a:gd name="connsiteX30" fmla="*/ 834905 w 1639338"/>
                <a:gd name="connsiteY30" fmla="*/ 1004717 h 100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9338" h="1004854">
                  <a:moveTo>
                    <a:pt x="834905" y="1004717"/>
                  </a:moveTo>
                  <a:cubicBezTo>
                    <a:pt x="731461" y="1004153"/>
                    <a:pt x="645568" y="996308"/>
                    <a:pt x="559906" y="984280"/>
                  </a:cubicBezTo>
                  <a:cubicBezTo>
                    <a:pt x="458387" y="970013"/>
                    <a:pt x="357872" y="950663"/>
                    <a:pt x="258298" y="926523"/>
                  </a:cubicBezTo>
                  <a:cubicBezTo>
                    <a:pt x="190521" y="910081"/>
                    <a:pt x="123978" y="889538"/>
                    <a:pt x="58921" y="864227"/>
                  </a:cubicBezTo>
                  <a:cubicBezTo>
                    <a:pt x="23087" y="850295"/>
                    <a:pt x="1185" y="826782"/>
                    <a:pt x="118" y="786513"/>
                  </a:cubicBezTo>
                  <a:cubicBezTo>
                    <a:pt x="-384" y="767665"/>
                    <a:pt x="808" y="748880"/>
                    <a:pt x="1938" y="730179"/>
                  </a:cubicBezTo>
                  <a:cubicBezTo>
                    <a:pt x="4762" y="682568"/>
                    <a:pt x="9281" y="635103"/>
                    <a:pt x="15452" y="587763"/>
                  </a:cubicBezTo>
                  <a:cubicBezTo>
                    <a:pt x="23610" y="525216"/>
                    <a:pt x="34425" y="463150"/>
                    <a:pt x="46391" y="401251"/>
                  </a:cubicBezTo>
                  <a:cubicBezTo>
                    <a:pt x="56076" y="351255"/>
                    <a:pt x="67874" y="301761"/>
                    <a:pt x="86743" y="254338"/>
                  </a:cubicBezTo>
                  <a:cubicBezTo>
                    <a:pt x="110632" y="194280"/>
                    <a:pt x="143245" y="140749"/>
                    <a:pt x="201169" y="106986"/>
                  </a:cubicBezTo>
                  <a:cubicBezTo>
                    <a:pt x="234200" y="87741"/>
                    <a:pt x="269804" y="74625"/>
                    <a:pt x="306077" y="63161"/>
                  </a:cubicBezTo>
                  <a:cubicBezTo>
                    <a:pt x="358625" y="46531"/>
                    <a:pt x="410294" y="27662"/>
                    <a:pt x="459349" y="2308"/>
                  </a:cubicBezTo>
                  <a:cubicBezTo>
                    <a:pt x="466880" y="-1583"/>
                    <a:pt x="470666" y="1388"/>
                    <a:pt x="475373" y="6262"/>
                  </a:cubicBezTo>
                  <a:cubicBezTo>
                    <a:pt x="511207" y="43351"/>
                    <a:pt x="551371" y="74666"/>
                    <a:pt x="597183" y="98786"/>
                  </a:cubicBezTo>
                  <a:cubicBezTo>
                    <a:pt x="643309" y="123073"/>
                    <a:pt x="692134" y="138783"/>
                    <a:pt x="743573" y="146293"/>
                  </a:cubicBezTo>
                  <a:cubicBezTo>
                    <a:pt x="817291" y="157045"/>
                    <a:pt x="890089" y="153070"/>
                    <a:pt x="961757" y="131963"/>
                  </a:cubicBezTo>
                  <a:cubicBezTo>
                    <a:pt x="1027400" y="112613"/>
                    <a:pt x="1085115" y="79248"/>
                    <a:pt x="1135969" y="33728"/>
                  </a:cubicBezTo>
                  <a:cubicBezTo>
                    <a:pt x="1146595" y="24210"/>
                    <a:pt x="1157620" y="15048"/>
                    <a:pt x="1166531" y="3752"/>
                  </a:cubicBezTo>
                  <a:cubicBezTo>
                    <a:pt x="1169752" y="-328"/>
                    <a:pt x="1173079" y="-1102"/>
                    <a:pt x="1178245" y="1534"/>
                  </a:cubicBezTo>
                  <a:cubicBezTo>
                    <a:pt x="1237760" y="31846"/>
                    <a:pt x="1301081" y="52346"/>
                    <a:pt x="1364130" y="73558"/>
                  </a:cubicBezTo>
                  <a:cubicBezTo>
                    <a:pt x="1402976" y="86632"/>
                    <a:pt x="1440003" y="103534"/>
                    <a:pt x="1471507" y="130520"/>
                  </a:cubicBezTo>
                  <a:cubicBezTo>
                    <a:pt x="1508449" y="162170"/>
                    <a:pt x="1532025" y="202920"/>
                    <a:pt x="1550245" y="247226"/>
                  </a:cubicBezTo>
                  <a:cubicBezTo>
                    <a:pt x="1576122" y="310171"/>
                    <a:pt x="1589363" y="376420"/>
                    <a:pt x="1601454" y="442984"/>
                  </a:cubicBezTo>
                  <a:cubicBezTo>
                    <a:pt x="1611663" y="499193"/>
                    <a:pt x="1621055" y="555507"/>
                    <a:pt x="1627519" y="612280"/>
                  </a:cubicBezTo>
                  <a:cubicBezTo>
                    <a:pt x="1631556" y="647905"/>
                    <a:pt x="1634945" y="683593"/>
                    <a:pt x="1637309" y="719385"/>
                  </a:cubicBezTo>
                  <a:cubicBezTo>
                    <a:pt x="1638648" y="739571"/>
                    <a:pt x="1639359" y="759737"/>
                    <a:pt x="1639338" y="779924"/>
                  </a:cubicBezTo>
                  <a:cubicBezTo>
                    <a:pt x="1639276" y="823937"/>
                    <a:pt x="1624277" y="846843"/>
                    <a:pt x="1583109" y="863243"/>
                  </a:cubicBezTo>
                  <a:cubicBezTo>
                    <a:pt x="1544911" y="878472"/>
                    <a:pt x="1505939" y="891609"/>
                    <a:pt x="1466528" y="903387"/>
                  </a:cubicBezTo>
                  <a:cubicBezTo>
                    <a:pt x="1367205" y="933029"/>
                    <a:pt x="1265833" y="953383"/>
                    <a:pt x="1163874" y="971247"/>
                  </a:cubicBezTo>
                  <a:cubicBezTo>
                    <a:pt x="1091432" y="983945"/>
                    <a:pt x="1018614" y="993526"/>
                    <a:pt x="945356" y="999446"/>
                  </a:cubicBezTo>
                  <a:cubicBezTo>
                    <a:pt x="902996" y="1002897"/>
                    <a:pt x="860530" y="1005491"/>
                    <a:pt x="834905" y="1004717"/>
                  </a:cubicBezTo>
                  <a:close/>
                </a:path>
              </a:pathLst>
            </a:custGeom>
            <a:solidFill>
              <a:schemeClr val="accent3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00D5058-ADF7-4214-8E3D-9A7E09C32DCA}"/>
                </a:ext>
              </a:extLst>
            </p:cNvPr>
            <p:cNvSpPr/>
            <p:nvPr/>
          </p:nvSpPr>
          <p:spPr>
            <a:xfrm>
              <a:off x="7596478" y="4739373"/>
              <a:ext cx="898505" cy="1095822"/>
            </a:xfrm>
            <a:custGeom>
              <a:avLst/>
              <a:gdLst>
                <a:gd name="connsiteX0" fmla="*/ 872545 w 898505"/>
                <a:gd name="connsiteY0" fmla="*/ 650419 h 1095822"/>
                <a:gd name="connsiteX1" fmla="*/ 825311 w 898505"/>
                <a:gd name="connsiteY1" fmla="*/ 809297 h 1095822"/>
                <a:gd name="connsiteX2" fmla="*/ 703270 w 898505"/>
                <a:gd name="connsiteY2" fmla="*/ 997002 h 1095822"/>
                <a:gd name="connsiteX3" fmla="*/ 501864 w 898505"/>
                <a:gd name="connsiteY3" fmla="*/ 1092015 h 1095822"/>
                <a:gd name="connsiteX4" fmla="*/ 434170 w 898505"/>
                <a:gd name="connsiteY4" fmla="*/ 1095697 h 1095822"/>
                <a:gd name="connsiteX5" fmla="*/ 212661 w 898505"/>
                <a:gd name="connsiteY5" fmla="*/ 1019134 h 1095822"/>
                <a:gd name="connsiteX6" fmla="*/ 142164 w 898505"/>
                <a:gd name="connsiteY6" fmla="*/ 945165 h 1095822"/>
                <a:gd name="connsiteX7" fmla="*/ 43909 w 898505"/>
                <a:gd name="connsiteY7" fmla="*/ 742043 h 1095822"/>
                <a:gd name="connsiteX8" fmla="*/ 0 w 898505"/>
                <a:gd name="connsiteY8" fmla="*/ 417990 h 1095822"/>
                <a:gd name="connsiteX9" fmla="*/ 17655 w 898505"/>
                <a:gd name="connsiteY9" fmla="*/ 300509 h 1095822"/>
                <a:gd name="connsiteX10" fmla="*/ 86499 w 898505"/>
                <a:gd name="connsiteY10" fmla="*/ 157236 h 1095822"/>
                <a:gd name="connsiteX11" fmla="*/ 185404 w 898505"/>
                <a:gd name="connsiteY11" fmla="*/ 66783 h 1095822"/>
                <a:gd name="connsiteX12" fmla="*/ 340056 w 898505"/>
                <a:gd name="connsiteY12" fmla="*/ 8838 h 1095822"/>
                <a:gd name="connsiteX13" fmla="*/ 413712 w 898505"/>
                <a:gd name="connsiteY13" fmla="*/ 764 h 1095822"/>
                <a:gd name="connsiteX14" fmla="*/ 490839 w 898505"/>
                <a:gd name="connsiteY14" fmla="*/ 1161 h 1095822"/>
                <a:gd name="connsiteX15" fmla="*/ 737117 w 898505"/>
                <a:gd name="connsiteY15" fmla="*/ 83163 h 1095822"/>
                <a:gd name="connsiteX16" fmla="*/ 879177 w 898505"/>
                <a:gd name="connsiteY16" fmla="*/ 295468 h 1095822"/>
                <a:gd name="connsiteX17" fmla="*/ 898506 w 898505"/>
                <a:gd name="connsiteY17" fmla="*/ 407488 h 1095822"/>
                <a:gd name="connsiteX18" fmla="*/ 872545 w 898505"/>
                <a:gd name="connsiteY18" fmla="*/ 650419 h 10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505" h="1095822">
                  <a:moveTo>
                    <a:pt x="872545" y="650419"/>
                  </a:moveTo>
                  <a:cubicBezTo>
                    <a:pt x="861144" y="704661"/>
                    <a:pt x="846418" y="757941"/>
                    <a:pt x="825311" y="809297"/>
                  </a:cubicBezTo>
                  <a:cubicBezTo>
                    <a:pt x="796422" y="879501"/>
                    <a:pt x="758998" y="944224"/>
                    <a:pt x="703270" y="997002"/>
                  </a:cubicBezTo>
                  <a:cubicBezTo>
                    <a:pt x="646559" y="1050721"/>
                    <a:pt x="579472" y="1082455"/>
                    <a:pt x="501864" y="1092015"/>
                  </a:cubicBezTo>
                  <a:cubicBezTo>
                    <a:pt x="479355" y="1094776"/>
                    <a:pt x="456825" y="1096283"/>
                    <a:pt x="434170" y="1095697"/>
                  </a:cubicBezTo>
                  <a:cubicBezTo>
                    <a:pt x="316627" y="1095948"/>
                    <a:pt x="299892" y="1083396"/>
                    <a:pt x="212661" y="1019134"/>
                  </a:cubicBezTo>
                  <a:cubicBezTo>
                    <a:pt x="185090" y="998822"/>
                    <a:pt x="162707" y="972569"/>
                    <a:pt x="142164" y="945165"/>
                  </a:cubicBezTo>
                  <a:cubicBezTo>
                    <a:pt x="96206" y="883894"/>
                    <a:pt x="66104" y="814820"/>
                    <a:pt x="43909" y="742043"/>
                  </a:cubicBezTo>
                  <a:cubicBezTo>
                    <a:pt x="36273" y="717024"/>
                    <a:pt x="753" y="533231"/>
                    <a:pt x="0" y="417990"/>
                  </a:cubicBezTo>
                  <a:cubicBezTo>
                    <a:pt x="523" y="378014"/>
                    <a:pt x="7301" y="338916"/>
                    <a:pt x="17655" y="300509"/>
                  </a:cubicBezTo>
                  <a:cubicBezTo>
                    <a:pt x="31671" y="248568"/>
                    <a:pt x="53761" y="200141"/>
                    <a:pt x="86499" y="157236"/>
                  </a:cubicBezTo>
                  <a:cubicBezTo>
                    <a:pt x="113945" y="121277"/>
                    <a:pt x="146683" y="90882"/>
                    <a:pt x="185404" y="66783"/>
                  </a:cubicBezTo>
                  <a:cubicBezTo>
                    <a:pt x="233203" y="37058"/>
                    <a:pt x="285103" y="18691"/>
                    <a:pt x="340056" y="8838"/>
                  </a:cubicBezTo>
                  <a:cubicBezTo>
                    <a:pt x="364301" y="4487"/>
                    <a:pt x="388902" y="1789"/>
                    <a:pt x="413712" y="764"/>
                  </a:cubicBezTo>
                  <a:cubicBezTo>
                    <a:pt x="439484" y="-303"/>
                    <a:pt x="465172" y="-324"/>
                    <a:pt x="490839" y="1161"/>
                  </a:cubicBezTo>
                  <a:cubicBezTo>
                    <a:pt x="580246" y="6370"/>
                    <a:pt x="664089" y="29192"/>
                    <a:pt x="737117" y="83163"/>
                  </a:cubicBezTo>
                  <a:cubicBezTo>
                    <a:pt x="809684" y="136799"/>
                    <a:pt x="854576" y="209471"/>
                    <a:pt x="879177" y="295468"/>
                  </a:cubicBezTo>
                  <a:cubicBezTo>
                    <a:pt x="889657" y="332118"/>
                    <a:pt x="895744" y="369521"/>
                    <a:pt x="898506" y="407488"/>
                  </a:cubicBezTo>
                  <a:cubicBezTo>
                    <a:pt x="898171" y="495557"/>
                    <a:pt x="883528" y="587599"/>
                    <a:pt x="872545" y="650419"/>
                  </a:cubicBezTo>
                  <a:close/>
                </a:path>
              </a:pathLst>
            </a:custGeom>
            <a:solidFill>
              <a:schemeClr val="accent3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22FF539B-CC17-4C18-8FA8-AF6A6F1F61ED}"/>
                </a:ext>
              </a:extLst>
            </p:cNvPr>
            <p:cNvSpPr/>
            <p:nvPr/>
          </p:nvSpPr>
          <p:spPr>
            <a:xfrm>
              <a:off x="7386013" y="4600639"/>
              <a:ext cx="1241825" cy="1245701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458CBF8-145A-4FE6-916B-F3CF031177BB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6A0C9854-3E5E-4DAE-8220-407498ED93C3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44E95FC5-98DE-469A-A521-60DE98819632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214C2A1-9EB6-453E-9C90-A278CEA9F61B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C39367-7FA7-4057-BA05-9C94A6E3D969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682078-9BF2-439A-BCAB-C96C048F5A97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09E6CA0-2D7A-4E19-B6B6-02092C55BFB8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5585BE03-5B0D-4E6D-BF16-97BC8B926D3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3A1FF1B7-2B3E-47C4-8E4C-F5C907924D6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DC42077F-400A-4B2F-BC91-D80B2ADF05DC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9704BA-6727-4410-94EA-0481AF279AF3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7661292-1EDF-4F4E-8DE3-08A6CC6450FF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4FBDAB0C-EA12-4985-9EF6-CD22D4FB68E5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0C39AC93-4977-4D64-9206-339EA4DBA09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BE2673D0-0631-469A-A0E3-B81919034049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9CFD1E7-692B-4372-A9A1-5FBD06F1C803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81FC0FA-1352-46DD-BEA1-3829BFD8D6EE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E475C8-6E84-45CD-8E44-85AC485B1C84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337D32-FC57-4CC5-A0FD-FD330FDF55EC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85F1619-75C3-4E05-BB64-6F0875D8B36C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95EC27-0293-4166-A8CC-ED503AA6759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AD4F50-C7E6-496C-9F68-8A3A15302CD2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ABE2EC7-22D3-4B8B-B894-910E40CD5A4A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38590E-1238-403C-B6B1-656908B71B67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DE5D7E-0459-4B1D-8C91-64492DB1803B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3998E6A-59C9-4A26-8CA6-5A376E6C7090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CBB6A7-096D-471C-BBCA-EA6D4335DCF0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5CA03B-AE59-40EA-96AB-68F1CCDF9E79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465CBB-23BD-4312-93DC-6107FE1AC50E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CEFF873-1524-4E23-9125-8BAA83C1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75B7CDE6-9694-4AD2-96F6-0BF8D39E7F5B}"/>
              </a:ext>
            </a:extLst>
          </p:cNvPr>
          <p:cNvSpPr>
            <a:spLocks/>
          </p:cNvSpPr>
          <p:nvPr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7651F7-0BBD-4969-A57E-372FD04C3432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D5D-B1F2-49C6-A9AC-89A3E88A0BD9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0A7CC-B9DE-4D7F-B7A8-88ED2BCA989E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6461FF7E-2B73-4120-A407-C6743D4B0679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B4731-DDC2-4068-8713-96F10A531B53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6FCC4-8515-445E-B05E-EE76B50DCDBE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97732E6-39B5-4968-A7C0-29E8109D91FF}"/>
              </a:ext>
            </a:extLst>
          </p:cNvPr>
          <p:cNvGrpSpPr/>
          <p:nvPr/>
        </p:nvGrpSpPr>
        <p:grpSpPr>
          <a:xfrm>
            <a:off x="0" y="2465947"/>
            <a:ext cx="12192000" cy="2989269"/>
            <a:chOff x="-1524000" y="2185813"/>
            <a:chExt cx="12192000" cy="2989269"/>
          </a:xfrm>
        </p:grpSpPr>
        <p:cxnSp>
          <p:nvCxnSpPr>
            <p:cNvPr id="4" name="Straight Connector 18">
              <a:extLst>
                <a:ext uri="{FF2B5EF4-FFF2-40B4-BE49-F238E27FC236}">
                  <a16:creationId xmlns:a16="http://schemas.microsoft.com/office/drawing/2014/main" id="{FFC97316-3D83-4E2C-AC52-FB85CE416044}"/>
                </a:ext>
              </a:extLst>
            </p:cNvPr>
            <p:cNvCxnSpPr>
              <a:cxnSpLocks/>
            </p:cNvCxnSpPr>
            <p:nvPr/>
          </p:nvCxnSpPr>
          <p:spPr>
            <a:xfrm>
              <a:off x="-1524000" y="2276872"/>
              <a:ext cx="7563084" cy="0"/>
            </a:xfrm>
            <a:prstGeom prst="line">
              <a:avLst/>
            </a:prstGeom>
            <a:ln w="177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1">
              <a:extLst>
                <a:ext uri="{FF2B5EF4-FFF2-40B4-BE49-F238E27FC236}">
                  <a16:creationId xmlns:a16="http://schemas.microsoft.com/office/drawing/2014/main" id="{D2469D1C-8246-494D-8DA1-321139E68A23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2185813"/>
              <a:ext cx="17882" cy="2989269"/>
            </a:xfrm>
            <a:prstGeom prst="line">
              <a:avLst/>
            </a:prstGeom>
            <a:ln w="177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4">
              <a:extLst>
                <a:ext uri="{FF2B5EF4-FFF2-40B4-BE49-F238E27FC236}">
                  <a16:creationId xmlns:a16="http://schemas.microsoft.com/office/drawing/2014/main" id="{9C4CE354-0737-468C-A389-9381880FD8D8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5085862"/>
              <a:ext cx="4637162" cy="0"/>
            </a:xfrm>
            <a:prstGeom prst="line">
              <a:avLst/>
            </a:prstGeom>
            <a:ln w="177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31">
            <a:extLst>
              <a:ext uri="{FF2B5EF4-FFF2-40B4-BE49-F238E27FC236}">
                <a16:creationId xmlns:a16="http://schemas.microsoft.com/office/drawing/2014/main" id="{1782B42E-D724-4363-BFA0-388EAFC2A1CC}"/>
              </a:ext>
            </a:extLst>
          </p:cNvPr>
          <p:cNvSpPr/>
          <p:nvPr/>
        </p:nvSpPr>
        <p:spPr>
          <a:xfrm>
            <a:off x="1229545" y="2018289"/>
            <a:ext cx="1058383" cy="1058383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C003EE5C-44DB-49EE-9767-D13328ECAA49}"/>
              </a:ext>
            </a:extLst>
          </p:cNvPr>
          <p:cNvSpPr/>
          <p:nvPr/>
        </p:nvSpPr>
        <p:spPr>
          <a:xfrm>
            <a:off x="4107907" y="2018289"/>
            <a:ext cx="1058383" cy="1058383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6F25133C-57D1-45EF-88A6-B33BF01B9D36}"/>
              </a:ext>
            </a:extLst>
          </p:cNvPr>
          <p:cNvSpPr/>
          <p:nvPr/>
        </p:nvSpPr>
        <p:spPr>
          <a:xfrm>
            <a:off x="6986269" y="2018289"/>
            <a:ext cx="1058383" cy="1058383"/>
          </a:xfrm>
          <a:prstGeom prst="ellipse">
            <a:avLst/>
          </a:prstGeom>
          <a:solidFill>
            <a:schemeClr val="accent5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36">
            <a:extLst>
              <a:ext uri="{FF2B5EF4-FFF2-40B4-BE49-F238E27FC236}">
                <a16:creationId xmlns:a16="http://schemas.microsoft.com/office/drawing/2014/main" id="{7BF209A0-DCB6-4C22-B7A7-3F5514F57984}"/>
              </a:ext>
            </a:extLst>
          </p:cNvPr>
          <p:cNvSpPr/>
          <p:nvPr/>
        </p:nvSpPr>
        <p:spPr>
          <a:xfrm>
            <a:off x="9864631" y="4842397"/>
            <a:ext cx="1058383" cy="1058383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461B6426-04A3-42CB-9127-006313C1C836}"/>
              </a:ext>
            </a:extLst>
          </p:cNvPr>
          <p:cNvSpPr/>
          <p:nvPr/>
        </p:nvSpPr>
        <p:spPr>
          <a:xfrm>
            <a:off x="7033894" y="4830580"/>
            <a:ext cx="1058383" cy="1058383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5A0A37D-3265-41BB-B269-269707E73039}"/>
              </a:ext>
            </a:extLst>
          </p:cNvPr>
          <p:cNvGrpSpPr/>
          <p:nvPr/>
        </p:nvGrpSpPr>
        <p:grpSpPr>
          <a:xfrm>
            <a:off x="712996" y="3248106"/>
            <a:ext cx="2099592" cy="1104171"/>
            <a:chOff x="395536" y="3229047"/>
            <a:chExt cx="1512168" cy="1104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840B08-33F2-487F-B449-1E2307B0E677}"/>
                </a:ext>
              </a:extLst>
            </p:cNvPr>
            <p:cNvSpPr txBox="1"/>
            <p:nvPr/>
          </p:nvSpPr>
          <p:spPr>
            <a:xfrm>
              <a:off x="395536" y="322904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6080C6-FB66-4C42-B1FE-FF27F3F43E30}"/>
                </a:ext>
              </a:extLst>
            </p:cNvPr>
            <p:cNvSpPr txBox="1"/>
            <p:nvPr/>
          </p:nvSpPr>
          <p:spPr>
            <a:xfrm>
              <a:off x="414585" y="350222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5DE2D4F-F71B-4117-87D0-238DF23FA817}"/>
              </a:ext>
            </a:extLst>
          </p:cNvPr>
          <p:cNvGrpSpPr/>
          <p:nvPr/>
        </p:nvGrpSpPr>
        <p:grpSpPr>
          <a:xfrm>
            <a:off x="3583735" y="3248106"/>
            <a:ext cx="2099592" cy="1104171"/>
            <a:chOff x="2560769" y="3246173"/>
            <a:chExt cx="1512168" cy="1104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5DCCE-3A9A-43B3-B401-EFC04D0F1F9F}"/>
                </a:ext>
              </a:extLst>
            </p:cNvPr>
            <p:cNvSpPr txBox="1"/>
            <p:nvPr/>
          </p:nvSpPr>
          <p:spPr>
            <a:xfrm>
              <a:off x="2560769" y="3246173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D597F-347F-4A7F-930A-D76FCCA61156}"/>
                </a:ext>
              </a:extLst>
            </p:cNvPr>
            <p:cNvSpPr txBox="1"/>
            <p:nvPr/>
          </p:nvSpPr>
          <p:spPr>
            <a:xfrm>
              <a:off x="2579818" y="3519347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D77A732-27D4-4ADA-84EC-C981427F4DED}"/>
              </a:ext>
            </a:extLst>
          </p:cNvPr>
          <p:cNvGrpSpPr/>
          <p:nvPr/>
        </p:nvGrpSpPr>
        <p:grpSpPr>
          <a:xfrm>
            <a:off x="8249199" y="2004921"/>
            <a:ext cx="2099592" cy="1104171"/>
            <a:chOff x="6091386" y="1909577"/>
            <a:chExt cx="1512168" cy="110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4A9952-A58C-4555-9D69-0858B5DA46B1}"/>
                </a:ext>
              </a:extLst>
            </p:cNvPr>
            <p:cNvSpPr txBox="1"/>
            <p:nvPr/>
          </p:nvSpPr>
          <p:spPr>
            <a:xfrm>
              <a:off x="6091386" y="190957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5584CA-40FA-45A6-A9D0-0F04B3478170}"/>
                </a:ext>
              </a:extLst>
            </p:cNvPr>
            <p:cNvSpPr txBox="1"/>
            <p:nvPr/>
          </p:nvSpPr>
          <p:spPr>
            <a:xfrm>
              <a:off x="6110435" y="218275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F1E46C2-6A5F-44A6-94DE-9991709856DE}"/>
              </a:ext>
            </a:extLst>
          </p:cNvPr>
          <p:cNvGrpSpPr/>
          <p:nvPr/>
        </p:nvGrpSpPr>
        <p:grpSpPr>
          <a:xfrm>
            <a:off x="4759310" y="4819502"/>
            <a:ext cx="2099592" cy="1104171"/>
            <a:chOff x="3110845" y="4650568"/>
            <a:chExt cx="1512168" cy="11041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4EF990-923D-49CD-8633-EC61028ECF69}"/>
                </a:ext>
              </a:extLst>
            </p:cNvPr>
            <p:cNvSpPr txBox="1"/>
            <p:nvPr/>
          </p:nvSpPr>
          <p:spPr>
            <a:xfrm>
              <a:off x="3110845" y="4650568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73EA65-373E-4187-99B8-835A0C4E898B}"/>
                </a:ext>
              </a:extLst>
            </p:cNvPr>
            <p:cNvSpPr txBox="1"/>
            <p:nvPr/>
          </p:nvSpPr>
          <p:spPr>
            <a:xfrm>
              <a:off x="3129894" y="4923742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9112E43-EB5A-4F60-8E5C-A6D992E12199}"/>
              </a:ext>
            </a:extLst>
          </p:cNvPr>
          <p:cNvGrpSpPr/>
          <p:nvPr/>
        </p:nvGrpSpPr>
        <p:grpSpPr>
          <a:xfrm>
            <a:off x="9337681" y="3571159"/>
            <a:ext cx="2099592" cy="1104171"/>
            <a:chOff x="7380312" y="3498440"/>
            <a:chExt cx="1512168" cy="1104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7E1240-55DE-486E-8746-8389D08AB7DB}"/>
                </a:ext>
              </a:extLst>
            </p:cNvPr>
            <p:cNvSpPr txBox="1"/>
            <p:nvPr/>
          </p:nvSpPr>
          <p:spPr>
            <a:xfrm>
              <a:off x="7380312" y="3498440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91422A-A8B9-4D54-84C9-5FCB0E011B7D}"/>
                </a:ext>
              </a:extLst>
            </p:cNvPr>
            <p:cNvSpPr txBox="1"/>
            <p:nvPr/>
          </p:nvSpPr>
          <p:spPr>
            <a:xfrm>
              <a:off x="7399361" y="3771614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FA3D6F3B-0105-4A2A-B642-3B92638E8354}"/>
              </a:ext>
            </a:extLst>
          </p:cNvPr>
          <p:cNvSpPr/>
          <p:nvPr/>
        </p:nvSpPr>
        <p:spPr>
          <a:xfrm rot="2700000">
            <a:off x="4524998" y="231863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750CA3A9-06E2-4BAC-823B-31A629298137}"/>
              </a:ext>
            </a:extLst>
          </p:cNvPr>
          <p:cNvSpPr/>
          <p:nvPr/>
        </p:nvSpPr>
        <p:spPr>
          <a:xfrm>
            <a:off x="1593151" y="238331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1B632340-9FA9-4410-B8D1-92C03CBD7575}"/>
              </a:ext>
            </a:extLst>
          </p:cNvPr>
          <p:cNvSpPr/>
          <p:nvPr/>
        </p:nvSpPr>
        <p:spPr>
          <a:xfrm>
            <a:off x="7343448" y="23881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D54D2F9-42D9-403A-9E80-D22696F0352B}"/>
              </a:ext>
            </a:extLst>
          </p:cNvPr>
          <p:cNvSpPr>
            <a:spLocks noChangeAspect="1"/>
          </p:cNvSpPr>
          <p:nvPr/>
        </p:nvSpPr>
        <p:spPr>
          <a:xfrm>
            <a:off x="10207732" y="519383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33ED01C5-4535-4D87-8F02-93FD9EE3E1EC}"/>
              </a:ext>
            </a:extLst>
          </p:cNvPr>
          <p:cNvSpPr>
            <a:spLocks noChangeAspect="1"/>
          </p:cNvSpPr>
          <p:nvPr/>
        </p:nvSpPr>
        <p:spPr>
          <a:xfrm>
            <a:off x="7395382" y="519383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5F91F30-DF2E-4ACC-8E1A-70500ED0B6E2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48D573A-70DE-475A-AFD0-0200D31B2F43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53956C-E823-47D5-B47C-6468C2D6198A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05069B-C883-442D-90CC-3734CA7931F2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775EC124-386D-4B15-BB9F-C5A50D285F2A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61A9321-AB8D-4177-A56C-A9C78C531F2D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04E06-7F90-4322-A565-04A7B6256367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752AD3-1203-49E8-A1AB-E0BE5332BA87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76BC9E45-682D-41A0-8A09-29DC967DFD99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F4CD7D9-96E8-4284-B77D-60E6F3437C70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D6127C-30AE-461D-A361-6F1009F38D7F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F7E649-64D4-4E45-9635-26FE31E050FF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F0C5E8CA-BD03-4E1A-ABBE-2945FC0E1021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D090299-1178-4460-8346-3A10D04B8A5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4EFA58-76C7-4FF7-AA5D-BF7B5AF47240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C7AC30-788C-4234-8859-923E22E108B9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BFBE5D11-7A01-46CF-9E4F-77071DBA8A26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92EEF9-423A-4DAB-820D-41EF6A58CBA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2DB635-C633-4269-9ABB-46BE3D74091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AA0820EF-62CA-4042-A40A-DC161E066994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37725F-56DE-4C4C-86A7-0013571B3E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9876D4-8D38-45FC-8988-6254D3ADC0B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44495146-696C-4D0E-AF23-E4C10AE900E7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DF6F30-E9DE-4970-A4F2-505013F6D02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C2361E-7924-4D08-9F16-A21F77AD8E5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447D69FC-6E32-40F8-94C5-D9F50CAFF431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99FF9C-BE96-4FFE-A0F7-E889173AE26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DDC7B9-2099-4972-AE36-F33919FB743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EEE93826-B8F5-4E6F-870C-87F83F79D9F6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D588428-663E-4A75-9166-80ECAD8A1299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E6B1279-380E-4602-A1EA-EEB6294C0A2A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21EDA41D-DEB5-4181-8314-9AB82028953B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7A3087-5CE7-44CD-9B66-13B52EB052E7}"/>
              </a:ext>
            </a:extLst>
          </p:cNvPr>
          <p:cNvSpPr txBox="1"/>
          <p:nvPr/>
        </p:nvSpPr>
        <p:spPr>
          <a:xfrm>
            <a:off x="630335" y="415557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1F009-87D4-432B-874E-32076E4DBF1A}"/>
              </a:ext>
            </a:extLst>
          </p:cNvPr>
          <p:cNvSpPr txBox="1"/>
          <p:nvPr/>
        </p:nvSpPr>
        <p:spPr>
          <a:xfrm>
            <a:off x="630335" y="1665801"/>
            <a:ext cx="41011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F150E7E6-701D-438C-906C-239F3F3AF4B0}"/>
              </a:ext>
            </a:extLst>
          </p:cNvPr>
          <p:cNvGrpSpPr/>
          <p:nvPr/>
        </p:nvGrpSpPr>
        <p:grpSpPr>
          <a:xfrm>
            <a:off x="630335" y="5488924"/>
            <a:ext cx="1441354" cy="770854"/>
            <a:chOff x="741261" y="5746041"/>
            <a:chExt cx="1645920" cy="7708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50C20C-C94E-40B5-BF12-BA7BFE72A158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201F0AF-5F24-4796-9DA1-768B624DC4FF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BD7A5DE1-B2EA-476A-B9CB-4552ED6F91C0}"/>
              </a:ext>
            </a:extLst>
          </p:cNvPr>
          <p:cNvGrpSpPr/>
          <p:nvPr/>
        </p:nvGrpSpPr>
        <p:grpSpPr>
          <a:xfrm>
            <a:off x="2182616" y="5488924"/>
            <a:ext cx="1441354" cy="770854"/>
            <a:chOff x="3173827" y="5746041"/>
            <a:chExt cx="1645920" cy="770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651335-E4B4-48D8-BB50-B828220A8BE8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3880D250-C10C-486A-BBA6-A47269EE8024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810F139B-14A2-48DC-BDDE-639D144786A3}"/>
              </a:ext>
            </a:extLst>
          </p:cNvPr>
          <p:cNvGrpSpPr/>
          <p:nvPr/>
        </p:nvGrpSpPr>
        <p:grpSpPr>
          <a:xfrm>
            <a:off x="3734897" y="5488924"/>
            <a:ext cx="1441354" cy="770854"/>
            <a:chOff x="5606392" y="5746041"/>
            <a:chExt cx="1645920" cy="7708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264B3C-B021-4F32-AF0D-CF11BA2620D9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3D67B983-B35F-4E01-AD53-08EAD4446B0A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C28B7F-43F7-4340-A3D6-014930F1E2C2}"/>
              </a:ext>
            </a:extLst>
          </p:cNvPr>
          <p:cNvSpPr txBox="1"/>
          <p:nvPr/>
        </p:nvSpPr>
        <p:spPr>
          <a:xfrm>
            <a:off x="630334" y="4089549"/>
            <a:ext cx="4398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8004F-A37A-4260-A2C6-3DAE00466EBD}"/>
              </a:ext>
            </a:extLst>
          </p:cNvPr>
          <p:cNvSpPr txBox="1"/>
          <p:nvPr/>
        </p:nvSpPr>
        <p:spPr>
          <a:xfrm>
            <a:off x="630335" y="4876801"/>
            <a:ext cx="439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8B8402-1779-4884-99EF-7852536FE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12735"/>
              </p:ext>
            </p:extLst>
          </p:nvPr>
        </p:nvGraphicFramePr>
        <p:xfrm>
          <a:off x="880449" y="1820009"/>
          <a:ext cx="10431102" cy="42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735">
                <a:tc gridSpan="4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photos and Text.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photos and Text.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5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44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3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4">
            <a:extLst>
              <a:ext uri="{FF2B5EF4-FFF2-40B4-BE49-F238E27FC236}">
                <a16:creationId xmlns:a16="http://schemas.microsoft.com/office/drawing/2014/main" id="{74C2C948-F908-47EE-B63D-6DA9BAD73D45}"/>
              </a:ext>
            </a:extLst>
          </p:cNvPr>
          <p:cNvSpPr/>
          <p:nvPr/>
        </p:nvSpPr>
        <p:spPr>
          <a:xfrm>
            <a:off x="1283622" y="1875085"/>
            <a:ext cx="1416167" cy="1416167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6F69A1-4307-4E51-A075-45A827F0800C}"/>
              </a:ext>
            </a:extLst>
          </p:cNvPr>
          <p:cNvGrpSpPr/>
          <p:nvPr/>
        </p:nvGrpSpPr>
        <p:grpSpPr>
          <a:xfrm>
            <a:off x="904461" y="3867317"/>
            <a:ext cx="2174489" cy="1906590"/>
            <a:chOff x="619454" y="3867315"/>
            <a:chExt cx="1800200" cy="190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37FE6D-8610-47A9-97AB-E5E0D006D421}"/>
                </a:ext>
              </a:extLst>
            </p:cNvPr>
            <p:cNvSpPr txBox="1"/>
            <p:nvPr/>
          </p:nvSpPr>
          <p:spPr>
            <a:xfrm>
              <a:off x="619456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A9A699-5024-429E-9DEE-5A8DB6C90299}"/>
                </a:ext>
              </a:extLst>
            </p:cNvPr>
            <p:cNvSpPr txBox="1"/>
            <p:nvPr/>
          </p:nvSpPr>
          <p:spPr>
            <a:xfrm>
              <a:off x="619454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20584D5B-E2D5-458B-AB1E-85676F8923EA}"/>
              </a:ext>
            </a:extLst>
          </p:cNvPr>
          <p:cNvCxnSpPr>
            <a:cxnSpLocks/>
          </p:cNvCxnSpPr>
          <p:nvPr/>
        </p:nvCxnSpPr>
        <p:spPr>
          <a:xfrm>
            <a:off x="1307705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4">
            <a:extLst>
              <a:ext uri="{FF2B5EF4-FFF2-40B4-BE49-F238E27FC236}">
                <a16:creationId xmlns:a16="http://schemas.microsoft.com/office/drawing/2014/main" id="{E09C98FD-0F22-4B4D-9E08-0140478FFFAD}"/>
              </a:ext>
            </a:extLst>
          </p:cNvPr>
          <p:cNvCxnSpPr>
            <a:cxnSpLocks/>
          </p:cNvCxnSpPr>
          <p:nvPr/>
        </p:nvCxnSpPr>
        <p:spPr>
          <a:xfrm>
            <a:off x="1307705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91">
            <a:extLst>
              <a:ext uri="{FF2B5EF4-FFF2-40B4-BE49-F238E27FC236}">
                <a16:creationId xmlns:a16="http://schemas.microsoft.com/office/drawing/2014/main" id="{653BE13A-8ED5-4B3B-AF7C-46CE866C1141}"/>
              </a:ext>
            </a:extLst>
          </p:cNvPr>
          <p:cNvSpPr/>
          <p:nvPr/>
        </p:nvSpPr>
        <p:spPr>
          <a:xfrm>
            <a:off x="9495839" y="1875085"/>
            <a:ext cx="1416167" cy="1416167"/>
          </a:xfrm>
          <a:prstGeom prst="ellipse">
            <a:avLst/>
          </a:prstGeom>
          <a:solidFill>
            <a:schemeClr val="tx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E0FAE22-6DDA-42B9-9AFE-C520BCEC2F9C}"/>
              </a:ext>
            </a:extLst>
          </p:cNvPr>
          <p:cNvGrpSpPr/>
          <p:nvPr/>
        </p:nvGrpSpPr>
        <p:grpSpPr>
          <a:xfrm>
            <a:off x="9116678" y="3867317"/>
            <a:ext cx="2174489" cy="1906590"/>
            <a:chOff x="6694760" y="3867315"/>
            <a:chExt cx="1800200" cy="19065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277C10-4D9B-418A-B91D-88F392282C07}"/>
                </a:ext>
              </a:extLst>
            </p:cNvPr>
            <p:cNvSpPr txBox="1"/>
            <p:nvPr/>
          </p:nvSpPr>
          <p:spPr>
            <a:xfrm>
              <a:off x="6694762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D9F117-A4BB-4B3D-B6DD-392A07480485}"/>
                </a:ext>
              </a:extLst>
            </p:cNvPr>
            <p:cNvSpPr txBox="1"/>
            <p:nvPr/>
          </p:nvSpPr>
          <p:spPr>
            <a:xfrm>
              <a:off x="6694760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Straight Connector 94">
            <a:extLst>
              <a:ext uri="{FF2B5EF4-FFF2-40B4-BE49-F238E27FC236}">
                <a16:creationId xmlns:a16="http://schemas.microsoft.com/office/drawing/2014/main" id="{17DF1703-DC5A-40A0-B347-417A8B872206}"/>
              </a:ext>
            </a:extLst>
          </p:cNvPr>
          <p:cNvCxnSpPr>
            <a:cxnSpLocks/>
          </p:cNvCxnSpPr>
          <p:nvPr/>
        </p:nvCxnSpPr>
        <p:spPr>
          <a:xfrm>
            <a:off x="951992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5">
            <a:extLst>
              <a:ext uri="{FF2B5EF4-FFF2-40B4-BE49-F238E27FC236}">
                <a16:creationId xmlns:a16="http://schemas.microsoft.com/office/drawing/2014/main" id="{CFF1499A-C33D-4B66-BBDF-D0FC1727A083}"/>
              </a:ext>
            </a:extLst>
          </p:cNvPr>
          <p:cNvCxnSpPr>
            <a:cxnSpLocks/>
          </p:cNvCxnSpPr>
          <p:nvPr/>
        </p:nvCxnSpPr>
        <p:spPr>
          <a:xfrm>
            <a:off x="951992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79">
            <a:extLst>
              <a:ext uri="{FF2B5EF4-FFF2-40B4-BE49-F238E27FC236}">
                <a16:creationId xmlns:a16="http://schemas.microsoft.com/office/drawing/2014/main" id="{93DBBEE4-9E51-4F9C-B510-1AF10583BCC3}"/>
              </a:ext>
            </a:extLst>
          </p:cNvPr>
          <p:cNvSpPr/>
          <p:nvPr/>
        </p:nvSpPr>
        <p:spPr>
          <a:xfrm>
            <a:off x="4021028" y="1875085"/>
            <a:ext cx="1416167" cy="1416167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8B551F-FC89-4AFD-AE1A-8C85A04EABE5}"/>
              </a:ext>
            </a:extLst>
          </p:cNvPr>
          <p:cNvGrpSpPr/>
          <p:nvPr/>
        </p:nvGrpSpPr>
        <p:grpSpPr>
          <a:xfrm>
            <a:off x="3641867" y="3867317"/>
            <a:ext cx="2174489" cy="1906590"/>
            <a:chOff x="2644556" y="3867315"/>
            <a:chExt cx="1800200" cy="19065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B172F2-E10A-4A66-BD7E-DAB237A9562B}"/>
                </a:ext>
              </a:extLst>
            </p:cNvPr>
            <p:cNvSpPr txBox="1"/>
            <p:nvPr/>
          </p:nvSpPr>
          <p:spPr>
            <a:xfrm>
              <a:off x="2644558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6EBEDD-38B9-4B56-9E17-C7E1A271AB24}"/>
                </a:ext>
              </a:extLst>
            </p:cNvPr>
            <p:cNvSpPr txBox="1"/>
            <p:nvPr/>
          </p:nvSpPr>
          <p:spPr>
            <a:xfrm>
              <a:off x="2644556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Straight Connector 82">
            <a:extLst>
              <a:ext uri="{FF2B5EF4-FFF2-40B4-BE49-F238E27FC236}">
                <a16:creationId xmlns:a16="http://schemas.microsoft.com/office/drawing/2014/main" id="{EE442B9F-455B-408C-9E8E-BC0D3F8F12FE}"/>
              </a:ext>
            </a:extLst>
          </p:cNvPr>
          <p:cNvCxnSpPr>
            <a:cxnSpLocks/>
          </p:cNvCxnSpPr>
          <p:nvPr/>
        </p:nvCxnSpPr>
        <p:spPr>
          <a:xfrm>
            <a:off x="404511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3">
            <a:extLst>
              <a:ext uri="{FF2B5EF4-FFF2-40B4-BE49-F238E27FC236}">
                <a16:creationId xmlns:a16="http://schemas.microsoft.com/office/drawing/2014/main" id="{871B9637-28B2-406E-81E5-A119BB419378}"/>
              </a:ext>
            </a:extLst>
          </p:cNvPr>
          <p:cNvCxnSpPr>
            <a:cxnSpLocks/>
          </p:cNvCxnSpPr>
          <p:nvPr/>
        </p:nvCxnSpPr>
        <p:spPr>
          <a:xfrm>
            <a:off x="404511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85">
            <a:extLst>
              <a:ext uri="{FF2B5EF4-FFF2-40B4-BE49-F238E27FC236}">
                <a16:creationId xmlns:a16="http://schemas.microsoft.com/office/drawing/2014/main" id="{6DD91B13-00CF-4E8F-8775-7EE59C48A249}"/>
              </a:ext>
            </a:extLst>
          </p:cNvPr>
          <p:cNvSpPr/>
          <p:nvPr/>
        </p:nvSpPr>
        <p:spPr>
          <a:xfrm>
            <a:off x="6758434" y="1875085"/>
            <a:ext cx="1416167" cy="1416167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7A2B87A-6FA0-48F0-82B9-F417A6F418CE}"/>
              </a:ext>
            </a:extLst>
          </p:cNvPr>
          <p:cNvGrpSpPr/>
          <p:nvPr/>
        </p:nvGrpSpPr>
        <p:grpSpPr>
          <a:xfrm>
            <a:off x="6379273" y="3867317"/>
            <a:ext cx="2174489" cy="1906590"/>
            <a:chOff x="4669658" y="3867315"/>
            <a:chExt cx="1800200" cy="19065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9D9648-2F9A-4FE7-BD37-4B8119CFDE38}"/>
                </a:ext>
              </a:extLst>
            </p:cNvPr>
            <p:cNvSpPr txBox="1"/>
            <p:nvPr/>
          </p:nvSpPr>
          <p:spPr>
            <a:xfrm>
              <a:off x="4669660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A65C4B-A3C3-43C2-BA63-22CA9FE80D94}"/>
                </a:ext>
              </a:extLst>
            </p:cNvPr>
            <p:cNvSpPr txBox="1"/>
            <p:nvPr/>
          </p:nvSpPr>
          <p:spPr>
            <a:xfrm>
              <a:off x="4669658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5" name="Straight Connector 88">
            <a:extLst>
              <a:ext uri="{FF2B5EF4-FFF2-40B4-BE49-F238E27FC236}">
                <a16:creationId xmlns:a16="http://schemas.microsoft.com/office/drawing/2014/main" id="{4EA9E124-791E-413A-881C-6B9280C72B72}"/>
              </a:ext>
            </a:extLst>
          </p:cNvPr>
          <p:cNvCxnSpPr>
            <a:cxnSpLocks/>
          </p:cNvCxnSpPr>
          <p:nvPr/>
        </p:nvCxnSpPr>
        <p:spPr>
          <a:xfrm>
            <a:off x="6782516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9">
            <a:extLst>
              <a:ext uri="{FF2B5EF4-FFF2-40B4-BE49-F238E27FC236}">
                <a16:creationId xmlns:a16="http://schemas.microsoft.com/office/drawing/2014/main" id="{36520F51-08D3-4440-BA4D-B510DC45EB61}"/>
              </a:ext>
            </a:extLst>
          </p:cNvPr>
          <p:cNvCxnSpPr>
            <a:cxnSpLocks/>
          </p:cNvCxnSpPr>
          <p:nvPr/>
        </p:nvCxnSpPr>
        <p:spPr>
          <a:xfrm>
            <a:off x="6782516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2CF02DF0-5F24-44E1-AD70-A571D9BB4C3C}"/>
              </a:ext>
            </a:extLst>
          </p:cNvPr>
          <p:cNvSpPr/>
          <p:nvPr/>
        </p:nvSpPr>
        <p:spPr>
          <a:xfrm flipH="1">
            <a:off x="4470854" y="2295136"/>
            <a:ext cx="573051" cy="5730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06DDC969-0368-4E8A-9BA9-ECD9C709D5C8}"/>
              </a:ext>
            </a:extLst>
          </p:cNvPr>
          <p:cNvSpPr/>
          <p:nvPr/>
        </p:nvSpPr>
        <p:spPr>
          <a:xfrm>
            <a:off x="1736891" y="2352672"/>
            <a:ext cx="461187" cy="4611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1A3E9342-6FCF-4391-B8BC-D98071A4D172}"/>
              </a:ext>
            </a:extLst>
          </p:cNvPr>
          <p:cNvSpPr/>
          <p:nvPr/>
        </p:nvSpPr>
        <p:spPr>
          <a:xfrm>
            <a:off x="7327039" y="2247606"/>
            <a:ext cx="284635" cy="62058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77C36F8-6E8C-43A6-A845-6A12D2735147}"/>
              </a:ext>
            </a:extLst>
          </p:cNvPr>
          <p:cNvSpPr/>
          <p:nvPr/>
        </p:nvSpPr>
        <p:spPr>
          <a:xfrm>
            <a:off x="9922238" y="2396535"/>
            <a:ext cx="563364" cy="37025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>
            <a:extLst>
              <a:ext uri="{FF2B5EF4-FFF2-40B4-BE49-F238E27FC236}">
                <a16:creationId xmlns:a16="http://schemas.microsoft.com/office/drawing/2014/main" id="{9476B173-989E-4E75-A0FD-4275CB7517C2}"/>
              </a:ext>
            </a:extLst>
          </p:cNvPr>
          <p:cNvSpPr/>
          <p:nvPr/>
        </p:nvSpPr>
        <p:spPr>
          <a:xfrm>
            <a:off x="7056106" y="1124744"/>
            <a:ext cx="2112235" cy="5733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FC26A19-7254-4B59-976B-10E0C91B14C8}"/>
              </a:ext>
            </a:extLst>
          </p:cNvPr>
          <p:cNvSpPr/>
          <p:nvPr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2B626C-7CD2-4F7C-9AC8-F5E96CF9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E4C3C74-3DF3-4CE1-9178-D0C385C94E28}"/>
              </a:ext>
            </a:extLst>
          </p:cNvPr>
          <p:cNvSpPr/>
          <p:nvPr/>
        </p:nvSpPr>
        <p:spPr>
          <a:xfrm>
            <a:off x="727409" y="5640092"/>
            <a:ext cx="612000" cy="612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8605F069-EF15-4DBB-AFF0-5D1EF138B0C7}"/>
              </a:ext>
            </a:extLst>
          </p:cNvPr>
          <p:cNvSpPr/>
          <p:nvPr/>
        </p:nvSpPr>
        <p:spPr>
          <a:xfrm>
            <a:off x="3999511" y="5640092"/>
            <a:ext cx="612000" cy="612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DB44CD65-37A0-458D-9E55-2CADE9F65048}"/>
              </a:ext>
            </a:extLst>
          </p:cNvPr>
          <p:cNvGrpSpPr/>
          <p:nvPr/>
        </p:nvGrpSpPr>
        <p:grpSpPr>
          <a:xfrm>
            <a:off x="9488033" y="3154527"/>
            <a:ext cx="2432834" cy="2815254"/>
            <a:chOff x="3017861" y="4283314"/>
            <a:chExt cx="2659757" cy="2815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D88E02-6054-4D93-A961-055425C95590}"/>
                </a:ext>
              </a:extLst>
            </p:cNvPr>
            <p:cNvSpPr txBox="1"/>
            <p:nvPr/>
          </p:nvSpPr>
          <p:spPr>
            <a:xfrm>
              <a:off x="3021853" y="4605578"/>
              <a:ext cx="26557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E734E0-40EF-401E-9CF4-68CD30D6EBFF}"/>
                </a:ext>
              </a:extLst>
            </p:cNvPr>
            <p:cNvSpPr txBox="1"/>
            <p:nvPr/>
          </p:nvSpPr>
          <p:spPr>
            <a:xfrm>
              <a:off x="3017861" y="4283314"/>
              <a:ext cx="2633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146DA5-68B4-4DDD-9543-17EEF640A109}"/>
              </a:ext>
            </a:extLst>
          </p:cNvPr>
          <p:cNvSpPr txBox="1"/>
          <p:nvPr/>
        </p:nvSpPr>
        <p:spPr>
          <a:xfrm>
            <a:off x="7241800" y="294237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393CC-D2C8-4991-B5A7-8C2FD68295C1}"/>
              </a:ext>
            </a:extLst>
          </p:cNvPr>
          <p:cNvSpPr txBox="1"/>
          <p:nvPr/>
        </p:nvSpPr>
        <p:spPr>
          <a:xfrm>
            <a:off x="7241801" y="1412585"/>
            <a:ext cx="1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17F6D-CF73-4833-A1F5-33C189D231DD}"/>
              </a:ext>
            </a:extLst>
          </p:cNvPr>
          <p:cNvSpPr txBox="1"/>
          <p:nvPr/>
        </p:nvSpPr>
        <p:spPr>
          <a:xfrm>
            <a:off x="1437894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557DE-AD9D-4A95-B8D2-65385312621A}"/>
              </a:ext>
            </a:extLst>
          </p:cNvPr>
          <p:cNvSpPr txBox="1"/>
          <p:nvPr/>
        </p:nvSpPr>
        <p:spPr>
          <a:xfrm>
            <a:off x="4706675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93FE3675-A457-491C-99C7-C64D716AA8B7}"/>
              </a:ext>
            </a:extLst>
          </p:cNvPr>
          <p:cNvSpPr/>
          <p:nvPr/>
        </p:nvSpPr>
        <p:spPr>
          <a:xfrm>
            <a:off x="864150" y="5802366"/>
            <a:ext cx="338645" cy="28308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028441C-05A1-4C6E-9E8D-6FCCED15D914}"/>
              </a:ext>
            </a:extLst>
          </p:cNvPr>
          <p:cNvSpPr/>
          <p:nvPr/>
        </p:nvSpPr>
        <p:spPr>
          <a:xfrm>
            <a:off x="4137550" y="5827066"/>
            <a:ext cx="355562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C68F9AE-0404-4C22-9135-0BF63C054542}"/>
              </a:ext>
            </a:extLst>
          </p:cNvPr>
          <p:cNvGrpSpPr/>
          <p:nvPr/>
        </p:nvGrpSpPr>
        <p:grpSpPr>
          <a:xfrm>
            <a:off x="9664344" y="1190783"/>
            <a:ext cx="2201724" cy="1377014"/>
            <a:chOff x="9107787" y="3930309"/>
            <a:chExt cx="2645841" cy="1654778"/>
          </a:xfrm>
        </p:grpSpPr>
        <p:sp>
          <p:nvSpPr>
            <p:cNvPr id="24" name="직사각형 17">
              <a:extLst>
                <a:ext uri="{FF2B5EF4-FFF2-40B4-BE49-F238E27FC236}">
                  <a16:creationId xmlns:a16="http://schemas.microsoft.com/office/drawing/2014/main" id="{D24AE2FA-78DD-4F06-BCFB-880022F56777}"/>
                </a:ext>
              </a:extLst>
            </p:cNvPr>
            <p:cNvSpPr/>
            <p:nvPr/>
          </p:nvSpPr>
          <p:spPr>
            <a:xfrm>
              <a:off x="9107787" y="4308814"/>
              <a:ext cx="2525916" cy="1276273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17">
              <a:extLst>
                <a:ext uri="{FF2B5EF4-FFF2-40B4-BE49-F238E27FC236}">
                  <a16:creationId xmlns:a16="http://schemas.microsoft.com/office/drawing/2014/main" id="{2D4ED4BF-2922-4FF5-B520-86B33E65FCB5}"/>
                </a:ext>
              </a:extLst>
            </p:cNvPr>
            <p:cNvSpPr/>
            <p:nvPr/>
          </p:nvSpPr>
          <p:spPr>
            <a:xfrm>
              <a:off x="9524246" y="4847651"/>
              <a:ext cx="2229382" cy="622519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86B80C1-1F42-439E-A638-374D66B3D90A}"/>
                </a:ext>
              </a:extLst>
            </p:cNvPr>
            <p:cNvSpPr/>
            <p:nvPr/>
          </p:nvSpPr>
          <p:spPr>
            <a:xfrm>
              <a:off x="9332046" y="4884975"/>
              <a:ext cx="283049" cy="547869"/>
            </a:xfrm>
            <a:custGeom>
              <a:avLst/>
              <a:gdLst>
                <a:gd name="connsiteX0" fmla="*/ 128153 w 283049"/>
                <a:gd name="connsiteY0" fmla="*/ 0 h 547869"/>
                <a:gd name="connsiteX1" fmla="*/ 283049 w 283049"/>
                <a:gd name="connsiteY1" fmla="*/ 547869 h 547869"/>
                <a:gd name="connsiteX2" fmla="*/ 159812 w 283049"/>
                <a:gd name="connsiteY2" fmla="*/ 545315 h 547869"/>
                <a:gd name="connsiteX3" fmla="*/ 0 w 283049"/>
                <a:gd name="connsiteY3" fmla="*/ 2284 h 54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49" h="547869">
                  <a:moveTo>
                    <a:pt x="128153" y="0"/>
                  </a:moveTo>
                  <a:lnTo>
                    <a:pt x="283049" y="547869"/>
                  </a:lnTo>
                  <a:lnTo>
                    <a:pt x="159812" y="545315"/>
                  </a:lnTo>
                  <a:lnTo>
                    <a:pt x="0" y="2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5F2D050-513A-4D04-98E1-F316C94F546F}"/>
                </a:ext>
              </a:extLst>
            </p:cNvPr>
            <p:cNvSpPr/>
            <p:nvPr/>
          </p:nvSpPr>
          <p:spPr>
            <a:xfrm>
              <a:off x="9457855" y="3930309"/>
              <a:ext cx="504648" cy="886420"/>
            </a:xfrm>
            <a:custGeom>
              <a:avLst/>
              <a:gdLst>
                <a:gd name="connsiteX0" fmla="*/ 63816 w 504648"/>
                <a:gd name="connsiteY0" fmla="*/ 330047 h 886420"/>
                <a:gd name="connsiteX1" fmla="*/ 439992 w 504648"/>
                <a:gd name="connsiteY1" fmla="*/ 330047 h 886420"/>
                <a:gd name="connsiteX2" fmla="*/ 439877 w 504648"/>
                <a:gd name="connsiteY2" fmla="*/ 390627 h 886420"/>
                <a:gd name="connsiteX3" fmla="*/ 367802 w 504648"/>
                <a:gd name="connsiteY3" fmla="*/ 537770 h 886420"/>
                <a:gd name="connsiteX4" fmla="*/ 182983 w 504648"/>
                <a:gd name="connsiteY4" fmla="*/ 564847 h 886420"/>
                <a:gd name="connsiteX5" fmla="*/ 72315 w 504648"/>
                <a:gd name="connsiteY5" fmla="*/ 445983 h 886420"/>
                <a:gd name="connsiteX6" fmla="*/ 64097 w 504648"/>
                <a:gd name="connsiteY6" fmla="*/ 397642 h 886420"/>
                <a:gd name="connsiteX7" fmla="*/ 0 w 504648"/>
                <a:gd name="connsiteY7" fmla="*/ 330047 h 886420"/>
                <a:gd name="connsiteX8" fmla="*/ 26871 w 504648"/>
                <a:gd name="connsiteY8" fmla="*/ 330047 h 886420"/>
                <a:gd name="connsiteX9" fmla="*/ 27011 w 504648"/>
                <a:gd name="connsiteY9" fmla="*/ 393905 h 886420"/>
                <a:gd name="connsiteX10" fmla="*/ 58371 w 504648"/>
                <a:gd name="connsiteY10" fmla="*/ 501624 h 886420"/>
                <a:gd name="connsiteX11" fmla="*/ 174678 w 504648"/>
                <a:gd name="connsiteY11" fmla="*/ 598524 h 886420"/>
                <a:gd name="connsiteX12" fmla="*/ 256019 w 504648"/>
                <a:gd name="connsiteY12" fmla="*/ 611920 h 886420"/>
                <a:gd name="connsiteX13" fmla="*/ 363475 w 504648"/>
                <a:gd name="connsiteY13" fmla="*/ 582527 h 886420"/>
                <a:gd name="connsiteX14" fmla="*/ 475738 w 504648"/>
                <a:gd name="connsiteY14" fmla="*/ 415213 h 886420"/>
                <a:gd name="connsiteX15" fmla="*/ 477618 w 504648"/>
                <a:gd name="connsiteY15" fmla="*/ 378323 h 886420"/>
                <a:gd name="connsiteX16" fmla="*/ 477677 w 504648"/>
                <a:gd name="connsiteY16" fmla="*/ 330047 h 886420"/>
                <a:gd name="connsiteX17" fmla="*/ 504648 w 504648"/>
                <a:gd name="connsiteY17" fmla="*/ 330047 h 886420"/>
                <a:gd name="connsiteX18" fmla="*/ 504630 w 504648"/>
                <a:gd name="connsiteY18" fmla="*/ 383896 h 886420"/>
                <a:gd name="connsiteX19" fmla="*/ 485463 w 504648"/>
                <a:gd name="connsiteY19" fmla="*/ 483244 h 886420"/>
                <a:gd name="connsiteX20" fmla="*/ 438587 w 504648"/>
                <a:gd name="connsiteY20" fmla="*/ 556630 h 886420"/>
                <a:gd name="connsiteX21" fmla="*/ 362316 w 504648"/>
                <a:gd name="connsiteY21" fmla="*/ 613953 h 886420"/>
                <a:gd name="connsiteX22" fmla="*/ 319832 w 504648"/>
                <a:gd name="connsiteY22" fmla="*/ 629753 h 886420"/>
                <a:gd name="connsiteX23" fmla="*/ 312926 w 504648"/>
                <a:gd name="connsiteY23" fmla="*/ 639085 h 886420"/>
                <a:gd name="connsiteX24" fmla="*/ 312999 w 504648"/>
                <a:gd name="connsiteY24" fmla="*/ 749999 h 886420"/>
                <a:gd name="connsiteX25" fmla="*/ 402251 w 504648"/>
                <a:gd name="connsiteY25" fmla="*/ 749999 h 886420"/>
                <a:gd name="connsiteX26" fmla="*/ 433566 w 504648"/>
                <a:gd name="connsiteY26" fmla="*/ 781315 h 886420"/>
                <a:gd name="connsiteX27" fmla="*/ 433566 w 504648"/>
                <a:gd name="connsiteY27" fmla="*/ 855105 h 886420"/>
                <a:gd name="connsiteX28" fmla="*/ 402251 w 504648"/>
                <a:gd name="connsiteY28" fmla="*/ 886420 h 886420"/>
                <a:gd name="connsiteX29" fmla="*/ 102106 w 504648"/>
                <a:gd name="connsiteY29" fmla="*/ 886420 h 886420"/>
                <a:gd name="connsiteX30" fmla="*/ 70790 w 504648"/>
                <a:gd name="connsiteY30" fmla="*/ 855105 h 886420"/>
                <a:gd name="connsiteX31" fmla="*/ 70790 w 504648"/>
                <a:gd name="connsiteY31" fmla="*/ 781315 h 886420"/>
                <a:gd name="connsiteX32" fmla="*/ 102106 w 504648"/>
                <a:gd name="connsiteY32" fmla="*/ 749999 h 886420"/>
                <a:gd name="connsiteX33" fmla="*/ 203263 w 504648"/>
                <a:gd name="connsiteY33" fmla="*/ 749999 h 886420"/>
                <a:gd name="connsiteX34" fmla="*/ 203263 w 504648"/>
                <a:gd name="connsiteY34" fmla="*/ 635282 h 886420"/>
                <a:gd name="connsiteX35" fmla="*/ 170155 w 504648"/>
                <a:gd name="connsiteY35" fmla="*/ 625448 h 886420"/>
                <a:gd name="connsiteX36" fmla="*/ 67419 w 504648"/>
                <a:gd name="connsiteY36" fmla="*/ 558531 h 886420"/>
                <a:gd name="connsiteX37" fmla="*/ 131 w 504648"/>
                <a:gd name="connsiteY37" fmla="*/ 393643 h 886420"/>
                <a:gd name="connsiteX38" fmla="*/ 63981 w 504648"/>
                <a:gd name="connsiteY38" fmla="*/ 268626 h 886420"/>
                <a:gd name="connsiteX39" fmla="*/ 439914 w 504648"/>
                <a:gd name="connsiteY39" fmla="*/ 268626 h 886420"/>
                <a:gd name="connsiteX40" fmla="*/ 439914 w 504648"/>
                <a:gd name="connsiteY40" fmla="*/ 310739 h 886420"/>
                <a:gd name="connsiteX41" fmla="*/ 63981 w 504648"/>
                <a:gd name="connsiteY41" fmla="*/ 310739 h 886420"/>
                <a:gd name="connsiteX42" fmla="*/ 63981 w 504648"/>
                <a:gd name="connsiteY42" fmla="*/ 268626 h 886420"/>
                <a:gd name="connsiteX43" fmla="*/ 461138 w 504648"/>
                <a:gd name="connsiteY43" fmla="*/ 115155 h 886420"/>
                <a:gd name="connsiteX44" fmla="*/ 461556 w 504648"/>
                <a:gd name="connsiteY44" fmla="*/ 115540 h 886420"/>
                <a:gd name="connsiteX45" fmla="*/ 461556 w 504648"/>
                <a:gd name="connsiteY45" fmla="*/ 116098 h 886420"/>
                <a:gd name="connsiteX46" fmla="*/ 43739 w 504648"/>
                <a:gd name="connsiteY46" fmla="*/ 104825 h 886420"/>
                <a:gd name="connsiteX47" fmla="*/ 43092 w 504648"/>
                <a:gd name="connsiteY47" fmla="*/ 106095 h 886420"/>
                <a:gd name="connsiteX48" fmla="*/ 43092 w 504648"/>
                <a:gd name="connsiteY48" fmla="*/ 105369 h 886420"/>
                <a:gd name="connsiteX49" fmla="*/ 223666 w 504648"/>
                <a:gd name="connsiteY49" fmla="*/ 1731 h 886420"/>
                <a:gd name="connsiteX50" fmla="*/ 319755 w 504648"/>
                <a:gd name="connsiteY50" fmla="*/ 14122 h 886420"/>
                <a:gd name="connsiteX51" fmla="*/ 430423 w 504648"/>
                <a:gd name="connsiteY51" fmla="*/ 132986 h 886420"/>
                <a:gd name="connsiteX52" fmla="*/ 438641 w 504648"/>
                <a:gd name="connsiteY52" fmla="*/ 181327 h 886420"/>
                <a:gd name="connsiteX53" fmla="*/ 438922 w 504648"/>
                <a:gd name="connsiteY53" fmla="*/ 248922 h 886420"/>
                <a:gd name="connsiteX54" fmla="*/ 62746 w 504648"/>
                <a:gd name="connsiteY54" fmla="*/ 248922 h 886420"/>
                <a:gd name="connsiteX55" fmla="*/ 62861 w 504648"/>
                <a:gd name="connsiteY55" fmla="*/ 188342 h 886420"/>
                <a:gd name="connsiteX56" fmla="*/ 134936 w 504648"/>
                <a:gd name="connsiteY56" fmla="*/ 41199 h 886420"/>
                <a:gd name="connsiteX57" fmla="*/ 223666 w 504648"/>
                <a:gd name="connsiteY57" fmla="*/ 1731 h 8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4648" h="886420">
                  <a:moveTo>
                    <a:pt x="63816" y="330047"/>
                  </a:moveTo>
                  <a:lnTo>
                    <a:pt x="439992" y="330047"/>
                  </a:lnTo>
                  <a:lnTo>
                    <a:pt x="439877" y="390627"/>
                  </a:lnTo>
                  <a:cubicBezTo>
                    <a:pt x="439855" y="451469"/>
                    <a:pt x="415029" y="500793"/>
                    <a:pt x="367802" y="537770"/>
                  </a:cubicBezTo>
                  <a:cubicBezTo>
                    <a:pt x="311878" y="581565"/>
                    <a:pt x="248720" y="590198"/>
                    <a:pt x="182983" y="564847"/>
                  </a:cubicBezTo>
                  <a:cubicBezTo>
                    <a:pt x="127802" y="543561"/>
                    <a:pt x="90890" y="502694"/>
                    <a:pt x="72315" y="445983"/>
                  </a:cubicBezTo>
                  <a:cubicBezTo>
                    <a:pt x="67157" y="430270"/>
                    <a:pt x="64141" y="414252"/>
                    <a:pt x="64097" y="397642"/>
                  </a:cubicBezTo>
                  <a:close/>
                  <a:moveTo>
                    <a:pt x="0" y="330047"/>
                  </a:moveTo>
                  <a:lnTo>
                    <a:pt x="26871" y="330047"/>
                  </a:lnTo>
                  <a:lnTo>
                    <a:pt x="27011" y="393905"/>
                  </a:lnTo>
                  <a:cubicBezTo>
                    <a:pt x="27186" y="432783"/>
                    <a:pt x="38834" y="468449"/>
                    <a:pt x="58371" y="501624"/>
                  </a:cubicBezTo>
                  <a:cubicBezTo>
                    <a:pt x="85536" y="547757"/>
                    <a:pt x="124873" y="579533"/>
                    <a:pt x="174678" y="598524"/>
                  </a:cubicBezTo>
                  <a:cubicBezTo>
                    <a:pt x="200859" y="608511"/>
                    <a:pt x="228002" y="611986"/>
                    <a:pt x="256019" y="611920"/>
                  </a:cubicBezTo>
                  <a:cubicBezTo>
                    <a:pt x="294678" y="611811"/>
                    <a:pt x="330563" y="601824"/>
                    <a:pt x="363475" y="582527"/>
                  </a:cubicBezTo>
                  <a:cubicBezTo>
                    <a:pt x="427529" y="544960"/>
                    <a:pt x="464834" y="488686"/>
                    <a:pt x="475738" y="415213"/>
                  </a:cubicBezTo>
                  <a:cubicBezTo>
                    <a:pt x="477531" y="403084"/>
                    <a:pt x="477552" y="390627"/>
                    <a:pt x="477618" y="378323"/>
                  </a:cubicBezTo>
                  <a:lnTo>
                    <a:pt x="477677" y="330047"/>
                  </a:lnTo>
                  <a:lnTo>
                    <a:pt x="504648" y="330047"/>
                  </a:lnTo>
                  <a:lnTo>
                    <a:pt x="504630" y="383896"/>
                  </a:lnTo>
                  <a:cubicBezTo>
                    <a:pt x="504695" y="418272"/>
                    <a:pt x="498707" y="451512"/>
                    <a:pt x="485463" y="483244"/>
                  </a:cubicBezTo>
                  <a:cubicBezTo>
                    <a:pt x="474143" y="510365"/>
                    <a:pt x="458671" y="534951"/>
                    <a:pt x="438587" y="556630"/>
                  </a:cubicBezTo>
                  <a:cubicBezTo>
                    <a:pt x="416580" y="580385"/>
                    <a:pt x="391666" y="600272"/>
                    <a:pt x="362316" y="613953"/>
                  </a:cubicBezTo>
                  <a:cubicBezTo>
                    <a:pt x="348658" y="620312"/>
                    <a:pt x="334169" y="624989"/>
                    <a:pt x="319832" y="629753"/>
                  </a:cubicBezTo>
                  <a:cubicBezTo>
                    <a:pt x="314675" y="631458"/>
                    <a:pt x="312905" y="633534"/>
                    <a:pt x="312926" y="639085"/>
                  </a:cubicBezTo>
                  <a:lnTo>
                    <a:pt x="312999" y="749999"/>
                  </a:lnTo>
                  <a:lnTo>
                    <a:pt x="402251" y="749999"/>
                  </a:lnTo>
                  <a:cubicBezTo>
                    <a:pt x="419546" y="749999"/>
                    <a:pt x="433566" y="764020"/>
                    <a:pt x="433566" y="781315"/>
                  </a:cubicBezTo>
                  <a:lnTo>
                    <a:pt x="433566" y="855105"/>
                  </a:lnTo>
                  <a:cubicBezTo>
                    <a:pt x="433566" y="872400"/>
                    <a:pt x="419546" y="886420"/>
                    <a:pt x="402251" y="886420"/>
                  </a:cubicBezTo>
                  <a:lnTo>
                    <a:pt x="102106" y="886420"/>
                  </a:lnTo>
                  <a:cubicBezTo>
                    <a:pt x="84811" y="886420"/>
                    <a:pt x="70790" y="872400"/>
                    <a:pt x="70790" y="855105"/>
                  </a:cubicBezTo>
                  <a:lnTo>
                    <a:pt x="70790" y="781315"/>
                  </a:lnTo>
                  <a:cubicBezTo>
                    <a:pt x="70790" y="764020"/>
                    <a:pt x="84811" y="749999"/>
                    <a:pt x="102106" y="749999"/>
                  </a:cubicBezTo>
                  <a:lnTo>
                    <a:pt x="203263" y="749999"/>
                  </a:lnTo>
                  <a:lnTo>
                    <a:pt x="203263" y="635282"/>
                  </a:lnTo>
                  <a:cubicBezTo>
                    <a:pt x="192030" y="631960"/>
                    <a:pt x="180972" y="629076"/>
                    <a:pt x="170155" y="625448"/>
                  </a:cubicBezTo>
                  <a:cubicBezTo>
                    <a:pt x="130162" y="612008"/>
                    <a:pt x="96048" y="589476"/>
                    <a:pt x="67419" y="558531"/>
                  </a:cubicBezTo>
                  <a:cubicBezTo>
                    <a:pt x="24367" y="511982"/>
                    <a:pt x="1267" y="457085"/>
                    <a:pt x="131" y="393643"/>
                  </a:cubicBezTo>
                  <a:close/>
                  <a:moveTo>
                    <a:pt x="63981" y="268626"/>
                  </a:moveTo>
                  <a:cubicBezTo>
                    <a:pt x="189292" y="268626"/>
                    <a:pt x="314253" y="268626"/>
                    <a:pt x="439914" y="268626"/>
                  </a:cubicBezTo>
                  <a:cubicBezTo>
                    <a:pt x="439914" y="282875"/>
                    <a:pt x="439914" y="296643"/>
                    <a:pt x="439914" y="310739"/>
                  </a:cubicBezTo>
                  <a:cubicBezTo>
                    <a:pt x="314450" y="310739"/>
                    <a:pt x="189336" y="310739"/>
                    <a:pt x="63981" y="310739"/>
                  </a:cubicBezTo>
                  <a:cubicBezTo>
                    <a:pt x="63981" y="296534"/>
                    <a:pt x="63981" y="282788"/>
                    <a:pt x="63981" y="268626"/>
                  </a:cubicBezTo>
                  <a:close/>
                  <a:moveTo>
                    <a:pt x="461138" y="115155"/>
                  </a:moveTo>
                  <a:lnTo>
                    <a:pt x="461556" y="115540"/>
                  </a:lnTo>
                  <a:lnTo>
                    <a:pt x="461556" y="116098"/>
                  </a:lnTo>
                  <a:close/>
                  <a:moveTo>
                    <a:pt x="43739" y="104825"/>
                  </a:moveTo>
                  <a:lnTo>
                    <a:pt x="43092" y="106095"/>
                  </a:lnTo>
                  <a:lnTo>
                    <a:pt x="43092" y="105369"/>
                  </a:lnTo>
                  <a:close/>
                  <a:moveTo>
                    <a:pt x="223666" y="1731"/>
                  </a:moveTo>
                  <a:cubicBezTo>
                    <a:pt x="254663" y="-2733"/>
                    <a:pt x="286886" y="1446"/>
                    <a:pt x="319755" y="14122"/>
                  </a:cubicBezTo>
                  <a:cubicBezTo>
                    <a:pt x="374936" y="35408"/>
                    <a:pt x="411848" y="76275"/>
                    <a:pt x="430423" y="132986"/>
                  </a:cubicBezTo>
                  <a:cubicBezTo>
                    <a:pt x="435581" y="148699"/>
                    <a:pt x="438597" y="164717"/>
                    <a:pt x="438641" y="181327"/>
                  </a:cubicBezTo>
                  <a:lnTo>
                    <a:pt x="438922" y="248922"/>
                  </a:lnTo>
                  <a:lnTo>
                    <a:pt x="62746" y="248922"/>
                  </a:lnTo>
                  <a:lnTo>
                    <a:pt x="62861" y="188342"/>
                  </a:lnTo>
                  <a:cubicBezTo>
                    <a:pt x="62883" y="127500"/>
                    <a:pt x="87709" y="78176"/>
                    <a:pt x="134936" y="41199"/>
                  </a:cubicBezTo>
                  <a:cubicBezTo>
                    <a:pt x="162898" y="19301"/>
                    <a:pt x="192669" y="6194"/>
                    <a:pt x="223666" y="173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40E20D1-7351-472F-89EE-BCB1F68CBD6C}"/>
                </a:ext>
              </a:extLst>
            </p:cNvPr>
            <p:cNvSpPr/>
            <p:nvPr/>
          </p:nvSpPr>
          <p:spPr>
            <a:xfrm>
              <a:off x="9839354" y="5032772"/>
              <a:ext cx="1680163" cy="252273"/>
            </a:xfrm>
            <a:custGeom>
              <a:avLst/>
              <a:gdLst/>
              <a:ahLst/>
              <a:cxnLst/>
              <a:rect l="l" t="t" r="r" b="b"/>
              <a:pathLst>
                <a:path w="1680163" h="252273">
                  <a:moveTo>
                    <a:pt x="647044" y="142312"/>
                  </a:moveTo>
                  <a:lnTo>
                    <a:pt x="647044" y="209769"/>
                  </a:lnTo>
                  <a:lnTo>
                    <a:pt x="694195" y="209769"/>
                  </a:lnTo>
                  <a:cubicBezTo>
                    <a:pt x="712550" y="209769"/>
                    <a:pt x="724195" y="209253"/>
                    <a:pt x="729128" y="208220"/>
                  </a:cubicBezTo>
                  <a:cubicBezTo>
                    <a:pt x="736699" y="206843"/>
                    <a:pt x="742866" y="203488"/>
                    <a:pt x="747627" y="198153"/>
                  </a:cubicBezTo>
                  <a:cubicBezTo>
                    <a:pt x="752387" y="192819"/>
                    <a:pt x="754768" y="185677"/>
                    <a:pt x="754768" y="176729"/>
                  </a:cubicBezTo>
                  <a:cubicBezTo>
                    <a:pt x="754768" y="169157"/>
                    <a:pt x="752933" y="162733"/>
                    <a:pt x="749261" y="157456"/>
                  </a:cubicBezTo>
                  <a:cubicBezTo>
                    <a:pt x="745590" y="152178"/>
                    <a:pt x="740284" y="148335"/>
                    <a:pt x="733344" y="145926"/>
                  </a:cubicBezTo>
                  <a:cubicBezTo>
                    <a:pt x="726403" y="143517"/>
                    <a:pt x="711346" y="142312"/>
                    <a:pt x="688172" y="142312"/>
                  </a:cubicBezTo>
                  <a:close/>
                  <a:moveTo>
                    <a:pt x="1294958" y="58852"/>
                  </a:moveTo>
                  <a:lnTo>
                    <a:pt x="1260886" y="152465"/>
                  </a:lnTo>
                  <a:lnTo>
                    <a:pt x="1329719" y="152465"/>
                  </a:lnTo>
                  <a:close/>
                  <a:moveTo>
                    <a:pt x="1504294" y="42677"/>
                  </a:moveTo>
                  <a:lnTo>
                    <a:pt x="1504294" y="106691"/>
                  </a:lnTo>
                  <a:lnTo>
                    <a:pt x="1541980" y="106691"/>
                  </a:lnTo>
                  <a:cubicBezTo>
                    <a:pt x="1566416" y="106691"/>
                    <a:pt x="1581674" y="105659"/>
                    <a:pt x="1587754" y="103594"/>
                  </a:cubicBezTo>
                  <a:cubicBezTo>
                    <a:pt x="1593835" y="101529"/>
                    <a:pt x="1598595" y="97972"/>
                    <a:pt x="1602037" y="92925"/>
                  </a:cubicBezTo>
                  <a:cubicBezTo>
                    <a:pt x="1605479" y="87877"/>
                    <a:pt x="1607200" y="81567"/>
                    <a:pt x="1607200" y="73996"/>
                  </a:cubicBezTo>
                  <a:cubicBezTo>
                    <a:pt x="1607200" y="65506"/>
                    <a:pt x="1604934" y="58652"/>
                    <a:pt x="1600402" y="53432"/>
                  </a:cubicBezTo>
                  <a:cubicBezTo>
                    <a:pt x="1595871" y="48212"/>
                    <a:pt x="1589475" y="44914"/>
                    <a:pt x="1581215" y="43537"/>
                  </a:cubicBezTo>
                  <a:cubicBezTo>
                    <a:pt x="1577085" y="42963"/>
                    <a:pt x="1564695" y="42677"/>
                    <a:pt x="1544045" y="42677"/>
                  </a:cubicBezTo>
                  <a:close/>
                  <a:moveTo>
                    <a:pt x="647044" y="41988"/>
                  </a:moveTo>
                  <a:lnTo>
                    <a:pt x="647044" y="100324"/>
                  </a:lnTo>
                  <a:lnTo>
                    <a:pt x="680428" y="100324"/>
                  </a:lnTo>
                  <a:cubicBezTo>
                    <a:pt x="700275" y="100324"/>
                    <a:pt x="712608" y="100037"/>
                    <a:pt x="717426" y="99464"/>
                  </a:cubicBezTo>
                  <a:cubicBezTo>
                    <a:pt x="726145" y="98431"/>
                    <a:pt x="733000" y="95420"/>
                    <a:pt x="737990" y="90430"/>
                  </a:cubicBezTo>
                  <a:cubicBezTo>
                    <a:pt x="742980" y="85439"/>
                    <a:pt x="745475" y="78871"/>
                    <a:pt x="745475" y="70726"/>
                  </a:cubicBezTo>
                  <a:cubicBezTo>
                    <a:pt x="745475" y="62925"/>
                    <a:pt x="743325" y="56587"/>
                    <a:pt x="739022" y="51711"/>
                  </a:cubicBezTo>
                  <a:cubicBezTo>
                    <a:pt x="734720" y="46835"/>
                    <a:pt x="728325" y="43881"/>
                    <a:pt x="719835" y="42849"/>
                  </a:cubicBezTo>
                  <a:cubicBezTo>
                    <a:pt x="714787" y="42275"/>
                    <a:pt x="700275" y="41988"/>
                    <a:pt x="676298" y="41988"/>
                  </a:cubicBezTo>
                  <a:close/>
                  <a:moveTo>
                    <a:pt x="1453358" y="0"/>
                  </a:moveTo>
                  <a:lnTo>
                    <a:pt x="1560565" y="0"/>
                  </a:lnTo>
                  <a:cubicBezTo>
                    <a:pt x="1587525" y="0"/>
                    <a:pt x="1607113" y="2266"/>
                    <a:pt x="1619331" y="6797"/>
                  </a:cubicBezTo>
                  <a:cubicBezTo>
                    <a:pt x="1631549" y="11329"/>
                    <a:pt x="1641329" y="19388"/>
                    <a:pt x="1648671" y="30975"/>
                  </a:cubicBezTo>
                  <a:cubicBezTo>
                    <a:pt x="1656014" y="42562"/>
                    <a:pt x="1659685" y="55812"/>
                    <a:pt x="1659685" y="70726"/>
                  </a:cubicBezTo>
                  <a:cubicBezTo>
                    <a:pt x="1659685" y="89655"/>
                    <a:pt x="1654121" y="105286"/>
                    <a:pt x="1642993" y="117619"/>
                  </a:cubicBezTo>
                  <a:cubicBezTo>
                    <a:pt x="1631865" y="129951"/>
                    <a:pt x="1615230" y="137724"/>
                    <a:pt x="1593089" y="140936"/>
                  </a:cubicBezTo>
                  <a:cubicBezTo>
                    <a:pt x="1604102" y="147360"/>
                    <a:pt x="1613194" y="154416"/>
                    <a:pt x="1620364" y="162102"/>
                  </a:cubicBezTo>
                  <a:cubicBezTo>
                    <a:pt x="1627534" y="169788"/>
                    <a:pt x="1637199" y="183440"/>
                    <a:pt x="1649360" y="203058"/>
                  </a:cubicBezTo>
                  <a:lnTo>
                    <a:pt x="1680163" y="252273"/>
                  </a:lnTo>
                  <a:lnTo>
                    <a:pt x="1619245" y="252273"/>
                  </a:lnTo>
                  <a:lnTo>
                    <a:pt x="1582420" y="197379"/>
                  </a:lnTo>
                  <a:cubicBezTo>
                    <a:pt x="1569341" y="177761"/>
                    <a:pt x="1560393" y="165400"/>
                    <a:pt x="1555575" y="160295"/>
                  </a:cubicBezTo>
                  <a:cubicBezTo>
                    <a:pt x="1550757" y="155190"/>
                    <a:pt x="1545651" y="151691"/>
                    <a:pt x="1540259" y="149798"/>
                  </a:cubicBezTo>
                  <a:cubicBezTo>
                    <a:pt x="1534867" y="147905"/>
                    <a:pt x="1526321" y="146959"/>
                    <a:pt x="1514619" y="146959"/>
                  </a:cubicBezTo>
                  <a:lnTo>
                    <a:pt x="1504294" y="146959"/>
                  </a:lnTo>
                  <a:lnTo>
                    <a:pt x="1504294" y="252273"/>
                  </a:lnTo>
                  <a:lnTo>
                    <a:pt x="1453358" y="252273"/>
                  </a:lnTo>
                  <a:close/>
                  <a:moveTo>
                    <a:pt x="1268630" y="0"/>
                  </a:moveTo>
                  <a:lnTo>
                    <a:pt x="1322491" y="0"/>
                  </a:lnTo>
                  <a:lnTo>
                    <a:pt x="1423504" y="252273"/>
                  </a:lnTo>
                  <a:lnTo>
                    <a:pt x="1368093" y="252273"/>
                  </a:lnTo>
                  <a:lnTo>
                    <a:pt x="1346067" y="194970"/>
                  </a:lnTo>
                  <a:lnTo>
                    <a:pt x="1245226" y="194970"/>
                  </a:lnTo>
                  <a:lnTo>
                    <a:pt x="1224404" y="252273"/>
                  </a:lnTo>
                  <a:lnTo>
                    <a:pt x="1170371" y="252273"/>
                  </a:lnTo>
                  <a:close/>
                  <a:moveTo>
                    <a:pt x="939352" y="0"/>
                  </a:moveTo>
                  <a:lnTo>
                    <a:pt x="988912" y="0"/>
                  </a:lnTo>
                  <a:lnTo>
                    <a:pt x="1092161" y="168469"/>
                  </a:lnTo>
                  <a:lnTo>
                    <a:pt x="1092161" y="0"/>
                  </a:lnTo>
                  <a:lnTo>
                    <a:pt x="1139484" y="0"/>
                  </a:lnTo>
                  <a:lnTo>
                    <a:pt x="1139484" y="252273"/>
                  </a:lnTo>
                  <a:lnTo>
                    <a:pt x="1088375" y="252273"/>
                  </a:lnTo>
                  <a:lnTo>
                    <a:pt x="986675" y="87762"/>
                  </a:lnTo>
                  <a:lnTo>
                    <a:pt x="986675" y="252273"/>
                  </a:lnTo>
                  <a:lnTo>
                    <a:pt x="939352" y="252273"/>
                  </a:lnTo>
                  <a:close/>
                  <a:moveTo>
                    <a:pt x="851562" y="0"/>
                  </a:moveTo>
                  <a:lnTo>
                    <a:pt x="902499" y="0"/>
                  </a:lnTo>
                  <a:lnTo>
                    <a:pt x="902499" y="252273"/>
                  </a:lnTo>
                  <a:lnTo>
                    <a:pt x="851562" y="252273"/>
                  </a:lnTo>
                  <a:close/>
                  <a:moveTo>
                    <a:pt x="596108" y="0"/>
                  </a:moveTo>
                  <a:lnTo>
                    <a:pt x="696948" y="0"/>
                  </a:lnTo>
                  <a:cubicBezTo>
                    <a:pt x="716910" y="0"/>
                    <a:pt x="731795" y="832"/>
                    <a:pt x="741604" y="2495"/>
                  </a:cubicBezTo>
                  <a:cubicBezTo>
                    <a:pt x="751412" y="4159"/>
                    <a:pt x="760189" y="7629"/>
                    <a:pt x="767932" y="12906"/>
                  </a:cubicBezTo>
                  <a:cubicBezTo>
                    <a:pt x="775676" y="18184"/>
                    <a:pt x="782129" y="25210"/>
                    <a:pt x="787292" y="33986"/>
                  </a:cubicBezTo>
                  <a:cubicBezTo>
                    <a:pt x="792454" y="42763"/>
                    <a:pt x="795035" y="52600"/>
                    <a:pt x="795035" y="63499"/>
                  </a:cubicBezTo>
                  <a:cubicBezTo>
                    <a:pt x="795035" y="75315"/>
                    <a:pt x="791852" y="86156"/>
                    <a:pt x="785485" y="96022"/>
                  </a:cubicBezTo>
                  <a:cubicBezTo>
                    <a:pt x="779118" y="105888"/>
                    <a:pt x="770485" y="113288"/>
                    <a:pt x="759586" y="118221"/>
                  </a:cubicBezTo>
                  <a:cubicBezTo>
                    <a:pt x="774959" y="122695"/>
                    <a:pt x="786775" y="130324"/>
                    <a:pt x="795035" y="141108"/>
                  </a:cubicBezTo>
                  <a:cubicBezTo>
                    <a:pt x="803295" y="151892"/>
                    <a:pt x="807425" y="164568"/>
                    <a:pt x="807425" y="179138"/>
                  </a:cubicBezTo>
                  <a:cubicBezTo>
                    <a:pt x="807425" y="190610"/>
                    <a:pt x="804758" y="201767"/>
                    <a:pt x="799423" y="212608"/>
                  </a:cubicBezTo>
                  <a:cubicBezTo>
                    <a:pt x="794089" y="223449"/>
                    <a:pt x="786804" y="232111"/>
                    <a:pt x="777569" y="238593"/>
                  </a:cubicBezTo>
                  <a:cubicBezTo>
                    <a:pt x="768334" y="245074"/>
                    <a:pt x="756948" y="249061"/>
                    <a:pt x="743411" y="250552"/>
                  </a:cubicBezTo>
                  <a:cubicBezTo>
                    <a:pt x="734921" y="251470"/>
                    <a:pt x="714443" y="252044"/>
                    <a:pt x="681977" y="252273"/>
                  </a:cubicBezTo>
                  <a:lnTo>
                    <a:pt x="596108" y="252273"/>
                  </a:lnTo>
                  <a:close/>
                  <a:moveTo>
                    <a:pt x="357811" y="0"/>
                  </a:moveTo>
                  <a:lnTo>
                    <a:pt x="544865" y="0"/>
                  </a:lnTo>
                  <a:lnTo>
                    <a:pt x="544865" y="42677"/>
                  </a:lnTo>
                  <a:lnTo>
                    <a:pt x="408747" y="42677"/>
                  </a:lnTo>
                  <a:lnTo>
                    <a:pt x="408747" y="98603"/>
                  </a:lnTo>
                  <a:lnTo>
                    <a:pt x="535400" y="98603"/>
                  </a:lnTo>
                  <a:lnTo>
                    <a:pt x="535400" y="141108"/>
                  </a:lnTo>
                  <a:lnTo>
                    <a:pt x="408747" y="141108"/>
                  </a:lnTo>
                  <a:lnTo>
                    <a:pt x="408747" y="209769"/>
                  </a:lnTo>
                  <a:lnTo>
                    <a:pt x="549683" y="209769"/>
                  </a:lnTo>
                  <a:lnTo>
                    <a:pt x="549683" y="252273"/>
                  </a:lnTo>
                  <a:lnTo>
                    <a:pt x="357811" y="252273"/>
                  </a:lnTo>
                  <a:close/>
                  <a:moveTo>
                    <a:pt x="0" y="0"/>
                  </a:moveTo>
                  <a:lnTo>
                    <a:pt x="52141" y="0"/>
                  </a:lnTo>
                  <a:lnTo>
                    <a:pt x="90171" y="173287"/>
                  </a:lnTo>
                  <a:lnTo>
                    <a:pt x="136289" y="0"/>
                  </a:lnTo>
                  <a:lnTo>
                    <a:pt x="196863" y="0"/>
                  </a:lnTo>
                  <a:lnTo>
                    <a:pt x="241088" y="176213"/>
                  </a:lnTo>
                  <a:lnTo>
                    <a:pt x="279806" y="0"/>
                  </a:lnTo>
                  <a:lnTo>
                    <a:pt x="331087" y="0"/>
                  </a:lnTo>
                  <a:lnTo>
                    <a:pt x="269826" y="252273"/>
                  </a:lnTo>
                  <a:lnTo>
                    <a:pt x="215792" y="252273"/>
                  </a:lnTo>
                  <a:lnTo>
                    <a:pt x="165543" y="63671"/>
                  </a:lnTo>
                  <a:lnTo>
                    <a:pt x="115467" y="252273"/>
                  </a:lnTo>
                  <a:lnTo>
                    <a:pt x="60229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B6FF901-FEDB-4745-B76B-23340826C28B}"/>
                </a:ext>
              </a:extLst>
            </p:cNvPr>
            <p:cNvSpPr/>
            <p:nvPr/>
          </p:nvSpPr>
          <p:spPr>
            <a:xfrm>
              <a:off x="10221565" y="4449302"/>
              <a:ext cx="1228205" cy="327273"/>
            </a:xfrm>
            <a:custGeom>
              <a:avLst/>
              <a:gdLst/>
              <a:ahLst/>
              <a:cxnLst/>
              <a:rect l="l" t="t" r="r" b="b"/>
              <a:pathLst>
                <a:path w="1228205" h="327273">
                  <a:moveTo>
                    <a:pt x="952277" y="0"/>
                  </a:moveTo>
                  <a:lnTo>
                    <a:pt x="1223293" y="0"/>
                  </a:lnTo>
                  <a:lnTo>
                    <a:pt x="1223293" y="69874"/>
                  </a:lnTo>
                  <a:lnTo>
                    <a:pt x="1053629" y="69874"/>
                  </a:lnTo>
                  <a:lnTo>
                    <a:pt x="1053629" y="121890"/>
                  </a:lnTo>
                  <a:lnTo>
                    <a:pt x="1211015" y="121890"/>
                  </a:lnTo>
                  <a:lnTo>
                    <a:pt x="1211015" y="188639"/>
                  </a:lnTo>
                  <a:lnTo>
                    <a:pt x="1053629" y="188639"/>
                  </a:lnTo>
                  <a:lnTo>
                    <a:pt x="1053629" y="253156"/>
                  </a:lnTo>
                  <a:lnTo>
                    <a:pt x="1228205" y="253156"/>
                  </a:lnTo>
                  <a:lnTo>
                    <a:pt x="1228205" y="327273"/>
                  </a:lnTo>
                  <a:lnTo>
                    <a:pt x="952277" y="327273"/>
                  </a:lnTo>
                  <a:close/>
                  <a:moveTo>
                    <a:pt x="529829" y="0"/>
                  </a:moveTo>
                  <a:lnTo>
                    <a:pt x="635544" y="0"/>
                  </a:lnTo>
                  <a:lnTo>
                    <a:pt x="709204" y="235520"/>
                  </a:lnTo>
                  <a:lnTo>
                    <a:pt x="781921" y="0"/>
                  </a:lnTo>
                  <a:lnTo>
                    <a:pt x="884560" y="0"/>
                  </a:lnTo>
                  <a:lnTo>
                    <a:pt x="763040" y="327273"/>
                  </a:lnTo>
                  <a:lnTo>
                    <a:pt x="653428" y="327273"/>
                  </a:lnTo>
                  <a:close/>
                  <a:moveTo>
                    <a:pt x="346919" y="0"/>
                  </a:moveTo>
                  <a:lnTo>
                    <a:pt x="448271" y="0"/>
                  </a:lnTo>
                  <a:lnTo>
                    <a:pt x="448271" y="327273"/>
                  </a:lnTo>
                  <a:lnTo>
                    <a:pt x="346919" y="327273"/>
                  </a:lnTo>
                  <a:close/>
                  <a:moveTo>
                    <a:pt x="0" y="0"/>
                  </a:moveTo>
                  <a:lnTo>
                    <a:pt x="101129" y="0"/>
                  </a:lnTo>
                  <a:lnTo>
                    <a:pt x="101129" y="246682"/>
                  </a:lnTo>
                  <a:lnTo>
                    <a:pt x="258961" y="246682"/>
                  </a:lnTo>
                  <a:lnTo>
                    <a:pt x="258961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BFDF3E10-0D04-4788-897B-1C942D1BA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45">
            <a:extLst>
              <a:ext uri="{FF2B5EF4-FFF2-40B4-BE49-F238E27FC236}">
                <a16:creationId xmlns:a16="http://schemas.microsoft.com/office/drawing/2014/main" id="{900E6C78-87D1-4E04-9849-9AB1078EFE53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5D8BD8A0-A975-4A47-B41A-96E3ACE3458F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E03675-F713-448B-A59D-CC61A13D8F3F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8D45D1-ECB9-4A52-B011-72A13DBB1C80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F5F1F954-6256-4AF6-AB7D-29F1BBAC49AF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A4168D-FCF2-4EBE-9791-6629EF765A0D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AA9705-E7A2-405F-887E-592C38D73F6B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6BC444C5-2DFB-4C00-AF9D-6F667B205A80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C477F-2EC1-4B1E-901A-82F575EF9AAE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DEEB6A-F3F8-4005-9623-4197B1B46345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652B1A73-F9C2-448F-A82A-469FB06E4FB2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660E2A-EFE6-4A2C-9F7E-190B6B070974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C0F0C0-39E6-4FAA-9380-647CEC7E73F9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54047C75-46C0-4E0D-B829-4A98EC8EBDE8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DE2B1-0D15-49B9-9E72-3273A0F2CA22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A20496-468A-4F8F-9F2C-9B3B8786990B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3AA2E6D4-1BF6-4FF8-8D55-9030A6D2BC6D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5E7E42-89D4-4C56-B0A9-1C58DD40E32A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0FAD11-4064-467F-BC83-8E8DF57F81A7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84">
            <a:extLst>
              <a:ext uri="{FF2B5EF4-FFF2-40B4-BE49-F238E27FC236}">
                <a16:creationId xmlns:a16="http://schemas.microsoft.com/office/drawing/2014/main" id="{CC25727E-E9F7-4B5F-BA5E-38281D8252E5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85">
            <a:extLst>
              <a:ext uri="{FF2B5EF4-FFF2-40B4-BE49-F238E27FC236}">
                <a16:creationId xmlns:a16="http://schemas.microsoft.com/office/drawing/2014/main" id="{8265C604-17F3-4ADB-8838-5C1C187D4305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86">
            <a:extLst>
              <a:ext uri="{FF2B5EF4-FFF2-40B4-BE49-F238E27FC236}">
                <a16:creationId xmlns:a16="http://schemas.microsoft.com/office/drawing/2014/main" id="{A49322D1-868F-4198-BB94-4439F8C1D276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87">
            <a:extLst>
              <a:ext uri="{FF2B5EF4-FFF2-40B4-BE49-F238E27FC236}">
                <a16:creationId xmlns:a16="http://schemas.microsoft.com/office/drawing/2014/main" id="{94D83747-44F0-47FB-8C80-D33B76569F2E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88">
            <a:extLst>
              <a:ext uri="{FF2B5EF4-FFF2-40B4-BE49-F238E27FC236}">
                <a16:creationId xmlns:a16="http://schemas.microsoft.com/office/drawing/2014/main" id="{D2B37CCC-2070-4478-8D39-60C68479D1D2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2EA8E22E-9D22-4876-88FA-C1D1B9B7B8CC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90">
            <a:extLst>
              <a:ext uri="{FF2B5EF4-FFF2-40B4-BE49-F238E27FC236}">
                <a16:creationId xmlns:a16="http://schemas.microsoft.com/office/drawing/2014/main" id="{2932B0B4-A66D-4C52-BE7E-99BE829A0320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DA9EA388-9B90-4FB8-856D-7A11D2F86E13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05EE68DD-073C-4609-B3E9-EE7389A3EE5A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05100757-8301-49DD-B0E4-50CF6DF5FF1A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7BFA53F7-8A8C-48FA-9D37-652CEDBDA12F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073FE07-51AA-485B-A3D0-2EEDE214BCC3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05C38783-B7BE-4DFF-ACFA-DD39D26C2B2A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97">
            <a:extLst>
              <a:ext uri="{FF2B5EF4-FFF2-40B4-BE49-F238E27FC236}">
                <a16:creationId xmlns:a16="http://schemas.microsoft.com/office/drawing/2014/main" id="{BA9385AD-005D-4541-ACC7-4CC71DBDE36E}"/>
              </a:ext>
            </a:extLst>
          </p:cNvPr>
          <p:cNvGrpSpPr/>
          <p:nvPr/>
        </p:nvGrpSpPr>
        <p:grpSpPr>
          <a:xfrm>
            <a:off x="5712133" y="3543812"/>
            <a:ext cx="792747" cy="796248"/>
            <a:chOff x="6232494" y="3942599"/>
            <a:chExt cx="1037963" cy="1042547"/>
          </a:xfrm>
          <a:solidFill>
            <a:schemeClr val="accent1"/>
          </a:solidFill>
        </p:grpSpPr>
        <p:sp>
          <p:nvSpPr>
            <p:cNvPr id="36" name="Freeform: Shape 98">
              <a:extLst>
                <a:ext uri="{FF2B5EF4-FFF2-40B4-BE49-F238E27FC236}">
                  <a16:creationId xmlns:a16="http://schemas.microsoft.com/office/drawing/2014/main" id="{E4D5FB44-588B-4768-B1C7-972571CF18CC}"/>
                </a:ext>
              </a:extLst>
            </p:cNvPr>
            <p:cNvSpPr/>
            <p:nvPr/>
          </p:nvSpPr>
          <p:spPr>
            <a:xfrm>
              <a:off x="6772649" y="4596538"/>
              <a:ext cx="471165" cy="388608"/>
            </a:xfrm>
            <a:custGeom>
              <a:avLst/>
              <a:gdLst>
                <a:gd name="connsiteX0" fmla="*/ 684787 w 684786"/>
                <a:gd name="connsiteY0" fmla="*/ 83113 h 564799"/>
                <a:gd name="connsiteX1" fmla="*/ 446090 w 684786"/>
                <a:gd name="connsiteY1" fmla="*/ 432108 h 564799"/>
                <a:gd name="connsiteX2" fmla="*/ 356459 w 684786"/>
                <a:gd name="connsiteY2" fmla="*/ 474209 h 564799"/>
                <a:gd name="connsiteX3" fmla="*/ 204727 w 684786"/>
                <a:gd name="connsiteY3" fmla="*/ 462779 h 564799"/>
                <a:gd name="connsiteX4" fmla="*/ 160340 w 684786"/>
                <a:gd name="connsiteY4" fmla="*/ 501641 h 564799"/>
                <a:gd name="connsiteX5" fmla="*/ 155959 w 684786"/>
                <a:gd name="connsiteY5" fmla="*/ 564601 h 564799"/>
                <a:gd name="connsiteX6" fmla="*/ 134146 w 684786"/>
                <a:gd name="connsiteY6" fmla="*/ 546885 h 564799"/>
                <a:gd name="connsiteX7" fmla="*/ 8512 w 684786"/>
                <a:gd name="connsiteY7" fmla="*/ 296377 h 564799"/>
                <a:gd name="connsiteX8" fmla="*/ 11655 w 684786"/>
                <a:gd name="connsiteY8" fmla="*/ 235322 h 564799"/>
                <a:gd name="connsiteX9" fmla="*/ 167102 w 684786"/>
                <a:gd name="connsiteY9" fmla="*/ 19105 h 564799"/>
                <a:gd name="connsiteX10" fmla="*/ 191296 w 684786"/>
                <a:gd name="connsiteY10" fmla="*/ 816 h 564799"/>
                <a:gd name="connsiteX11" fmla="*/ 198344 w 684786"/>
                <a:gd name="connsiteY11" fmla="*/ 29772 h 564799"/>
                <a:gd name="connsiteX12" fmla="*/ 272259 w 684786"/>
                <a:gd name="connsiteY12" fmla="*/ 104068 h 564799"/>
                <a:gd name="connsiteX13" fmla="*/ 447423 w 684786"/>
                <a:gd name="connsiteY13" fmla="*/ 119498 h 564799"/>
                <a:gd name="connsiteX14" fmla="*/ 684787 w 684786"/>
                <a:gd name="connsiteY14" fmla="*/ 83113 h 56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786" h="564799">
                  <a:moveTo>
                    <a:pt x="684787" y="83113"/>
                  </a:moveTo>
                  <a:cubicBezTo>
                    <a:pt x="605252" y="199413"/>
                    <a:pt x="525719" y="315808"/>
                    <a:pt x="446090" y="432108"/>
                  </a:cubicBezTo>
                  <a:cubicBezTo>
                    <a:pt x="424563" y="463636"/>
                    <a:pt x="394941" y="477447"/>
                    <a:pt x="356459" y="474209"/>
                  </a:cubicBezTo>
                  <a:cubicBezTo>
                    <a:pt x="305882" y="469923"/>
                    <a:pt x="255018" y="469065"/>
                    <a:pt x="204727" y="462779"/>
                  </a:cubicBezTo>
                  <a:cubicBezTo>
                    <a:pt x="171674" y="458588"/>
                    <a:pt x="158531" y="466780"/>
                    <a:pt x="160340" y="501641"/>
                  </a:cubicBezTo>
                  <a:cubicBezTo>
                    <a:pt x="161483" y="522501"/>
                    <a:pt x="165293" y="545170"/>
                    <a:pt x="155959" y="564601"/>
                  </a:cubicBezTo>
                  <a:cubicBezTo>
                    <a:pt x="138718" y="566506"/>
                    <a:pt x="137861" y="554219"/>
                    <a:pt x="134146" y="546885"/>
                  </a:cubicBezTo>
                  <a:cubicBezTo>
                    <a:pt x="91950" y="463541"/>
                    <a:pt x="50898" y="379626"/>
                    <a:pt x="8512" y="296377"/>
                  </a:cubicBezTo>
                  <a:cubicBezTo>
                    <a:pt x="-2633" y="274470"/>
                    <a:pt x="-4062" y="256563"/>
                    <a:pt x="11655" y="235322"/>
                  </a:cubicBezTo>
                  <a:cubicBezTo>
                    <a:pt x="64424" y="163884"/>
                    <a:pt x="115191" y="91113"/>
                    <a:pt x="167102" y="19105"/>
                  </a:cubicBezTo>
                  <a:cubicBezTo>
                    <a:pt x="173198" y="10722"/>
                    <a:pt x="177865" y="-3565"/>
                    <a:pt x="191296" y="816"/>
                  </a:cubicBezTo>
                  <a:cubicBezTo>
                    <a:pt x="205870" y="5484"/>
                    <a:pt x="198344" y="19866"/>
                    <a:pt x="198344" y="29772"/>
                  </a:cubicBezTo>
                  <a:cubicBezTo>
                    <a:pt x="197963" y="100829"/>
                    <a:pt x="197774" y="99686"/>
                    <a:pt x="272259" y="104068"/>
                  </a:cubicBezTo>
                  <a:cubicBezTo>
                    <a:pt x="330742" y="107497"/>
                    <a:pt x="389035" y="114069"/>
                    <a:pt x="447423" y="119498"/>
                  </a:cubicBezTo>
                  <a:cubicBezTo>
                    <a:pt x="528957" y="127023"/>
                    <a:pt x="607349" y="116640"/>
                    <a:pt x="684787" y="83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99">
              <a:extLst>
                <a:ext uri="{FF2B5EF4-FFF2-40B4-BE49-F238E27FC236}">
                  <a16:creationId xmlns:a16="http://schemas.microsoft.com/office/drawing/2014/main" id="{BF18B8A1-52BB-42F5-97DC-CA0F48B335EB}"/>
                </a:ext>
              </a:extLst>
            </p:cNvPr>
            <p:cNvSpPr/>
            <p:nvPr/>
          </p:nvSpPr>
          <p:spPr>
            <a:xfrm>
              <a:off x="6232494" y="4377085"/>
              <a:ext cx="355317" cy="482095"/>
            </a:xfrm>
            <a:custGeom>
              <a:avLst/>
              <a:gdLst>
                <a:gd name="connsiteX0" fmla="*/ 231591 w 516414"/>
                <a:gd name="connsiteY0" fmla="*/ 700671 h 700671"/>
                <a:gd name="connsiteX1" fmla="*/ 203588 w 516414"/>
                <a:gd name="connsiteY1" fmla="*/ 664952 h 700671"/>
                <a:gd name="connsiteX2" fmla="*/ 17850 w 516414"/>
                <a:gd name="connsiteY2" fmla="*/ 344626 h 700671"/>
                <a:gd name="connsiteX3" fmla="*/ 17946 w 516414"/>
                <a:gd name="connsiteY3" fmla="*/ 228898 h 700671"/>
                <a:gd name="connsiteX4" fmla="*/ 94241 w 516414"/>
                <a:gd name="connsiteY4" fmla="*/ 97643 h 700671"/>
                <a:gd name="connsiteX5" fmla="*/ 80620 w 516414"/>
                <a:gd name="connsiteY5" fmla="*/ 51733 h 700671"/>
                <a:gd name="connsiteX6" fmla="*/ 21851 w 516414"/>
                <a:gd name="connsiteY6" fmla="*/ 19443 h 700671"/>
                <a:gd name="connsiteX7" fmla="*/ 39377 w 516414"/>
                <a:gd name="connsiteY7" fmla="*/ 3536 h 700671"/>
                <a:gd name="connsiteX8" fmla="*/ 329413 w 516414"/>
                <a:gd name="connsiteY8" fmla="*/ 12 h 700671"/>
                <a:gd name="connsiteX9" fmla="*/ 375895 w 516414"/>
                <a:gd name="connsiteY9" fmla="*/ 24586 h 700671"/>
                <a:gd name="connsiteX10" fmla="*/ 507912 w 516414"/>
                <a:gd name="connsiteY10" fmla="*/ 266140 h 700671"/>
                <a:gd name="connsiteX11" fmla="*/ 510388 w 516414"/>
                <a:gd name="connsiteY11" fmla="*/ 295382 h 700671"/>
                <a:gd name="connsiteX12" fmla="*/ 485052 w 516414"/>
                <a:gd name="connsiteY12" fmla="*/ 287286 h 700671"/>
                <a:gd name="connsiteX13" fmla="*/ 385230 w 516414"/>
                <a:gd name="connsiteY13" fmla="*/ 315956 h 700671"/>
                <a:gd name="connsiteX14" fmla="*/ 285313 w 516414"/>
                <a:gd name="connsiteY14" fmla="*/ 488454 h 700671"/>
                <a:gd name="connsiteX15" fmla="*/ 231591 w 516414"/>
                <a:gd name="connsiteY15" fmla="*/ 700671 h 7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414" h="700671">
                  <a:moveTo>
                    <a:pt x="231591" y="700671"/>
                  </a:moveTo>
                  <a:cubicBezTo>
                    <a:pt x="213399" y="694385"/>
                    <a:pt x="210732" y="677335"/>
                    <a:pt x="203588" y="664952"/>
                  </a:cubicBezTo>
                  <a:cubicBezTo>
                    <a:pt x="141295" y="558463"/>
                    <a:pt x="80239" y="451116"/>
                    <a:pt x="17850" y="344626"/>
                  </a:cubicBezTo>
                  <a:cubicBezTo>
                    <a:pt x="-5295" y="305193"/>
                    <a:pt x="-6629" y="268331"/>
                    <a:pt x="17946" y="228898"/>
                  </a:cubicBezTo>
                  <a:cubicBezTo>
                    <a:pt x="44616" y="185940"/>
                    <a:pt x="67285" y="140410"/>
                    <a:pt x="94241" y="97643"/>
                  </a:cubicBezTo>
                  <a:cubicBezTo>
                    <a:pt x="109005" y="74307"/>
                    <a:pt x="105195" y="62496"/>
                    <a:pt x="80620" y="51733"/>
                  </a:cubicBezTo>
                  <a:cubicBezTo>
                    <a:pt x="59475" y="42493"/>
                    <a:pt x="39949" y="29539"/>
                    <a:pt x="21851" y="19443"/>
                  </a:cubicBezTo>
                  <a:cubicBezTo>
                    <a:pt x="22899" y="2488"/>
                    <a:pt x="31947" y="3631"/>
                    <a:pt x="39377" y="3536"/>
                  </a:cubicBezTo>
                  <a:cubicBezTo>
                    <a:pt x="136056" y="2298"/>
                    <a:pt x="232734" y="1536"/>
                    <a:pt x="329413" y="12"/>
                  </a:cubicBezTo>
                  <a:cubicBezTo>
                    <a:pt x="350083" y="-274"/>
                    <a:pt x="365228" y="4489"/>
                    <a:pt x="375895" y="24586"/>
                  </a:cubicBezTo>
                  <a:cubicBezTo>
                    <a:pt x="419234" y="105454"/>
                    <a:pt x="463906" y="185654"/>
                    <a:pt x="507912" y="266140"/>
                  </a:cubicBezTo>
                  <a:cubicBezTo>
                    <a:pt x="513055" y="275475"/>
                    <a:pt x="522771" y="286333"/>
                    <a:pt x="510388" y="295382"/>
                  </a:cubicBezTo>
                  <a:cubicBezTo>
                    <a:pt x="501435" y="301954"/>
                    <a:pt x="492958" y="291763"/>
                    <a:pt x="485052" y="287286"/>
                  </a:cubicBezTo>
                  <a:cubicBezTo>
                    <a:pt x="422187" y="252329"/>
                    <a:pt x="422187" y="252234"/>
                    <a:pt x="385230" y="315956"/>
                  </a:cubicBezTo>
                  <a:cubicBezTo>
                    <a:pt x="351797" y="373392"/>
                    <a:pt x="317888" y="430542"/>
                    <a:pt x="285313" y="488454"/>
                  </a:cubicBezTo>
                  <a:cubicBezTo>
                    <a:pt x="213018" y="601325"/>
                    <a:pt x="232163" y="656951"/>
                    <a:pt x="231591" y="70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AA83BBCC-3E8E-4A4B-9D10-E432F32D171E}"/>
                </a:ext>
              </a:extLst>
            </p:cNvPr>
            <p:cNvSpPr/>
            <p:nvPr/>
          </p:nvSpPr>
          <p:spPr>
            <a:xfrm>
              <a:off x="6403280" y="4681173"/>
              <a:ext cx="327340" cy="254660"/>
            </a:xfrm>
            <a:custGeom>
              <a:avLst/>
              <a:gdLst>
                <a:gd name="connsiteX0" fmla="*/ 211305 w 475752"/>
                <a:gd name="connsiteY0" fmla="*/ 871 h 370120"/>
                <a:gd name="connsiteX1" fmla="*/ 430095 w 475752"/>
                <a:gd name="connsiteY1" fmla="*/ 13 h 370120"/>
                <a:gd name="connsiteX2" fmla="*/ 471814 w 475752"/>
                <a:gd name="connsiteY2" fmla="*/ 36018 h 370120"/>
                <a:gd name="connsiteX3" fmla="*/ 475719 w 475752"/>
                <a:gd name="connsiteY3" fmla="*/ 326054 h 370120"/>
                <a:gd name="connsiteX4" fmla="*/ 440667 w 475752"/>
                <a:gd name="connsiteY4" fmla="*/ 369869 h 370120"/>
                <a:gd name="connsiteX5" fmla="*/ 145964 w 475752"/>
                <a:gd name="connsiteY5" fmla="*/ 365583 h 370120"/>
                <a:gd name="connsiteX6" fmla="*/ 803 w 475752"/>
                <a:gd name="connsiteY6" fmla="*/ 191085 h 370120"/>
                <a:gd name="connsiteX7" fmla="*/ 211305 w 475752"/>
                <a:gd name="connsiteY7" fmla="*/ 871 h 37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752" h="370120">
                  <a:moveTo>
                    <a:pt x="211305" y="871"/>
                  </a:moveTo>
                  <a:cubicBezTo>
                    <a:pt x="284267" y="585"/>
                    <a:pt x="357133" y="775"/>
                    <a:pt x="430095" y="13"/>
                  </a:cubicBezTo>
                  <a:cubicBezTo>
                    <a:pt x="455526" y="-272"/>
                    <a:pt x="471909" y="3823"/>
                    <a:pt x="471814" y="36018"/>
                  </a:cubicBezTo>
                  <a:cubicBezTo>
                    <a:pt x="471529" y="132697"/>
                    <a:pt x="473719" y="229375"/>
                    <a:pt x="475719" y="326054"/>
                  </a:cubicBezTo>
                  <a:cubicBezTo>
                    <a:pt x="476196" y="351391"/>
                    <a:pt x="471814" y="370250"/>
                    <a:pt x="440667" y="369869"/>
                  </a:cubicBezTo>
                  <a:cubicBezTo>
                    <a:pt x="342369" y="368631"/>
                    <a:pt x="243690" y="373203"/>
                    <a:pt x="145964" y="365583"/>
                  </a:cubicBezTo>
                  <a:cubicBezTo>
                    <a:pt x="35950" y="357010"/>
                    <a:pt x="-6531" y="300527"/>
                    <a:pt x="803" y="191085"/>
                  </a:cubicBezTo>
                  <a:cubicBezTo>
                    <a:pt x="28902" y="59926"/>
                    <a:pt x="72621" y="1347"/>
                    <a:pt x="211305" y="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9D259BFB-ED7E-42EA-B4CD-DEA8904B426D}"/>
                </a:ext>
              </a:extLst>
            </p:cNvPr>
            <p:cNvSpPr/>
            <p:nvPr/>
          </p:nvSpPr>
          <p:spPr>
            <a:xfrm>
              <a:off x="6942796" y="4318001"/>
              <a:ext cx="327661" cy="351381"/>
            </a:xfrm>
            <a:custGeom>
              <a:avLst/>
              <a:gdLst>
                <a:gd name="connsiteX0" fmla="*/ 127934 w 476219"/>
                <a:gd name="connsiteY0" fmla="*/ 438690 h 510693"/>
                <a:gd name="connsiteX1" fmla="*/ 8681 w 476219"/>
                <a:gd name="connsiteY1" fmla="*/ 191325 h 510693"/>
                <a:gd name="connsiteX2" fmla="*/ 28016 w 476219"/>
                <a:gd name="connsiteY2" fmla="*/ 133223 h 510693"/>
                <a:gd name="connsiteX3" fmla="*/ 283477 w 476219"/>
                <a:gd name="connsiteY3" fmla="*/ 8160 h 510693"/>
                <a:gd name="connsiteX4" fmla="*/ 338055 w 476219"/>
                <a:gd name="connsiteY4" fmla="*/ 25686 h 510693"/>
                <a:gd name="connsiteX5" fmla="*/ 455117 w 476219"/>
                <a:gd name="connsiteY5" fmla="*/ 274288 h 510693"/>
                <a:gd name="connsiteX6" fmla="*/ 349390 w 476219"/>
                <a:gd name="connsiteY6" fmla="*/ 500412 h 510693"/>
                <a:gd name="connsiteX7" fmla="*/ 127934 w 476219"/>
                <a:gd name="connsiteY7" fmla="*/ 438690 h 5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19" h="510693">
                  <a:moveTo>
                    <a:pt x="127934" y="438690"/>
                  </a:moveTo>
                  <a:cubicBezTo>
                    <a:pt x="95453" y="353441"/>
                    <a:pt x="50019" y="273050"/>
                    <a:pt x="8681" y="191325"/>
                  </a:cubicBezTo>
                  <a:cubicBezTo>
                    <a:pt x="-5607" y="163132"/>
                    <a:pt x="-4273" y="147891"/>
                    <a:pt x="28016" y="133223"/>
                  </a:cubicBezTo>
                  <a:cubicBezTo>
                    <a:pt x="114313" y="93980"/>
                    <a:pt x="199276" y="51784"/>
                    <a:pt x="283477" y="8160"/>
                  </a:cubicBezTo>
                  <a:cubicBezTo>
                    <a:pt x="311290" y="-6223"/>
                    <a:pt x="325196" y="-2318"/>
                    <a:pt x="338055" y="25686"/>
                  </a:cubicBezTo>
                  <a:cubicBezTo>
                    <a:pt x="376345" y="108934"/>
                    <a:pt x="417874" y="190564"/>
                    <a:pt x="455117" y="274288"/>
                  </a:cubicBezTo>
                  <a:cubicBezTo>
                    <a:pt x="504552" y="385540"/>
                    <a:pt x="466261" y="466598"/>
                    <a:pt x="349390" y="500412"/>
                  </a:cubicBezTo>
                  <a:cubicBezTo>
                    <a:pt x="239947" y="526510"/>
                    <a:pt x="152031" y="501841"/>
                    <a:pt x="127934" y="4386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86E58284-861E-4AD7-9CB0-7227E675AB04}"/>
                </a:ext>
              </a:extLst>
            </p:cNvPr>
            <p:cNvSpPr/>
            <p:nvPr/>
          </p:nvSpPr>
          <p:spPr>
            <a:xfrm>
              <a:off x="6664733" y="3942718"/>
              <a:ext cx="440982" cy="397357"/>
            </a:xfrm>
            <a:custGeom>
              <a:avLst/>
              <a:gdLst>
                <a:gd name="connsiteX0" fmla="*/ 0 w 640918"/>
                <a:gd name="connsiteY0" fmla="*/ 0 h 577514"/>
                <a:gd name="connsiteX1" fmla="*/ 411099 w 640918"/>
                <a:gd name="connsiteY1" fmla="*/ 98774 h 577514"/>
                <a:gd name="connsiteX2" fmla="*/ 482346 w 640918"/>
                <a:gd name="connsiteY2" fmla="*/ 167545 h 577514"/>
                <a:gd name="connsiteX3" fmla="*/ 525685 w 640918"/>
                <a:gd name="connsiteY3" fmla="*/ 313468 h 577514"/>
                <a:gd name="connsiteX4" fmla="*/ 577786 w 640918"/>
                <a:gd name="connsiteY4" fmla="*/ 341090 h 577514"/>
                <a:gd name="connsiteX5" fmla="*/ 638174 w 640918"/>
                <a:gd name="connsiteY5" fmla="*/ 322802 h 577514"/>
                <a:gd name="connsiteX6" fmla="*/ 629412 w 640918"/>
                <a:gd name="connsiteY6" fmla="*/ 349472 h 577514"/>
                <a:gd name="connsiteX7" fmla="*/ 440055 w 640918"/>
                <a:gd name="connsiteY7" fmla="*/ 556070 h 577514"/>
                <a:gd name="connsiteX8" fmla="*/ 381858 w 640918"/>
                <a:gd name="connsiteY8" fmla="*/ 574929 h 577514"/>
                <a:gd name="connsiteX9" fmla="*/ 124492 w 640918"/>
                <a:gd name="connsiteY9" fmla="*/ 506635 h 577514"/>
                <a:gd name="connsiteX10" fmla="*/ 98774 w 640918"/>
                <a:gd name="connsiteY10" fmla="*/ 490538 h 577514"/>
                <a:gd name="connsiteX11" fmla="*/ 123349 w 640918"/>
                <a:gd name="connsiteY11" fmla="*/ 473678 h 577514"/>
                <a:gd name="connsiteX12" fmla="*/ 166497 w 640918"/>
                <a:gd name="connsiteY12" fmla="*/ 378142 h 577514"/>
                <a:gd name="connsiteX13" fmla="*/ 118586 w 640918"/>
                <a:gd name="connsiteY13" fmla="*/ 208979 h 577514"/>
                <a:gd name="connsiteX14" fmla="*/ 0 w 640918"/>
                <a:gd name="connsiteY14" fmla="*/ 0 h 57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918" h="577514">
                  <a:moveTo>
                    <a:pt x="0" y="0"/>
                  </a:moveTo>
                  <a:cubicBezTo>
                    <a:pt x="137064" y="32956"/>
                    <a:pt x="274129" y="65818"/>
                    <a:pt x="411099" y="98774"/>
                  </a:cubicBezTo>
                  <a:cubicBezTo>
                    <a:pt x="448246" y="107728"/>
                    <a:pt x="471678" y="130397"/>
                    <a:pt x="482346" y="167545"/>
                  </a:cubicBezTo>
                  <a:cubicBezTo>
                    <a:pt x="496348" y="216313"/>
                    <a:pt x="513683" y="264224"/>
                    <a:pt x="525685" y="313468"/>
                  </a:cubicBezTo>
                  <a:cubicBezTo>
                    <a:pt x="533590" y="345853"/>
                    <a:pt x="545878" y="355283"/>
                    <a:pt x="577786" y="341090"/>
                  </a:cubicBezTo>
                  <a:cubicBezTo>
                    <a:pt x="596836" y="332613"/>
                    <a:pt x="616743" y="320897"/>
                    <a:pt x="638174" y="322802"/>
                  </a:cubicBezTo>
                  <a:cubicBezTo>
                    <a:pt x="646081" y="338233"/>
                    <a:pt x="634936" y="343471"/>
                    <a:pt x="629412" y="349472"/>
                  </a:cubicBezTo>
                  <a:cubicBezTo>
                    <a:pt x="566547" y="418529"/>
                    <a:pt x="502729" y="486823"/>
                    <a:pt x="440055" y="556070"/>
                  </a:cubicBezTo>
                  <a:cubicBezTo>
                    <a:pt x="423577" y="574262"/>
                    <a:pt x="407384" y="581977"/>
                    <a:pt x="381858" y="574929"/>
                  </a:cubicBezTo>
                  <a:cubicBezTo>
                    <a:pt x="296323" y="551117"/>
                    <a:pt x="210217" y="529495"/>
                    <a:pt x="124492" y="506635"/>
                  </a:cubicBezTo>
                  <a:cubicBezTo>
                    <a:pt x="114490" y="503968"/>
                    <a:pt x="99536" y="504634"/>
                    <a:pt x="98774" y="490538"/>
                  </a:cubicBezTo>
                  <a:cubicBezTo>
                    <a:pt x="97917" y="475297"/>
                    <a:pt x="114110" y="477107"/>
                    <a:pt x="123349" y="473678"/>
                  </a:cubicBezTo>
                  <a:cubicBezTo>
                    <a:pt x="189929" y="448723"/>
                    <a:pt x="188881" y="449294"/>
                    <a:pt x="166497" y="378142"/>
                  </a:cubicBezTo>
                  <a:cubicBezTo>
                    <a:pt x="148875" y="322231"/>
                    <a:pt x="134303" y="265462"/>
                    <a:pt x="118586" y="208979"/>
                  </a:cubicBezTo>
                  <a:cubicBezTo>
                    <a:pt x="96488" y="129921"/>
                    <a:pt x="58769" y="60388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:a16="http://schemas.microsoft.com/office/drawing/2014/main" id="{5207492B-07BF-49FE-A3DB-1B9C02AEC500}"/>
                </a:ext>
              </a:extLst>
            </p:cNvPr>
            <p:cNvSpPr/>
            <p:nvPr/>
          </p:nvSpPr>
          <p:spPr>
            <a:xfrm>
              <a:off x="6381195" y="3942599"/>
              <a:ext cx="350223" cy="361938"/>
            </a:xfrm>
            <a:custGeom>
              <a:avLst/>
              <a:gdLst>
                <a:gd name="connsiteX0" fmla="*/ 476195 w 509010"/>
                <a:gd name="connsiteY0" fmla="*/ 306972 h 526037"/>
                <a:gd name="connsiteX1" fmla="*/ 287504 w 509010"/>
                <a:gd name="connsiteY1" fmla="*/ 506521 h 526037"/>
                <a:gd name="connsiteX2" fmla="*/ 226259 w 509010"/>
                <a:gd name="connsiteY2" fmla="*/ 509092 h 526037"/>
                <a:gd name="connsiteX3" fmla="*/ 18423 w 509010"/>
                <a:gd name="connsiteY3" fmla="*/ 314878 h 526037"/>
                <a:gd name="connsiteX4" fmla="*/ 15375 w 509010"/>
                <a:gd name="connsiteY4" fmla="*/ 257632 h 526037"/>
                <a:gd name="connsiteX5" fmla="*/ 205970 w 509010"/>
                <a:gd name="connsiteY5" fmla="*/ 59798 h 526037"/>
                <a:gd name="connsiteX6" fmla="*/ 454954 w 509010"/>
                <a:gd name="connsiteY6" fmla="*/ 78086 h 526037"/>
                <a:gd name="connsiteX7" fmla="*/ 476195 w 509010"/>
                <a:gd name="connsiteY7" fmla="*/ 306972 h 52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10" h="526037">
                  <a:moveTo>
                    <a:pt x="476195" y="306972"/>
                  </a:moveTo>
                  <a:cubicBezTo>
                    <a:pt x="408091" y="367646"/>
                    <a:pt x="349132" y="438703"/>
                    <a:pt x="287504" y="506521"/>
                  </a:cubicBezTo>
                  <a:cubicBezTo>
                    <a:pt x="266264" y="529952"/>
                    <a:pt x="251500" y="534048"/>
                    <a:pt x="226259" y="509092"/>
                  </a:cubicBezTo>
                  <a:cubicBezTo>
                    <a:pt x="158822" y="442513"/>
                    <a:pt x="89194" y="378028"/>
                    <a:pt x="18423" y="314878"/>
                  </a:cubicBezTo>
                  <a:cubicBezTo>
                    <a:pt x="-4913" y="294018"/>
                    <a:pt x="-6246" y="279635"/>
                    <a:pt x="15375" y="257632"/>
                  </a:cubicBezTo>
                  <a:cubicBezTo>
                    <a:pt x="79479" y="192291"/>
                    <a:pt x="141105" y="124282"/>
                    <a:pt x="205970" y="59798"/>
                  </a:cubicBezTo>
                  <a:cubicBezTo>
                    <a:pt x="292362" y="-26022"/>
                    <a:pt x="381707" y="-19069"/>
                    <a:pt x="454954" y="78086"/>
                  </a:cubicBezTo>
                  <a:cubicBezTo>
                    <a:pt x="518390" y="170955"/>
                    <a:pt x="526677" y="261919"/>
                    <a:pt x="476195" y="306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D36804CF-9B92-4468-BAD5-2164AE10842C}"/>
              </a:ext>
            </a:extLst>
          </p:cNvPr>
          <p:cNvGrpSpPr/>
          <p:nvPr/>
        </p:nvGrpSpPr>
        <p:grpSpPr>
          <a:xfrm rot="21305829" flipH="1">
            <a:off x="384767" y="2997955"/>
            <a:ext cx="1392628" cy="1132053"/>
            <a:chOff x="8338752" y="1188431"/>
            <a:chExt cx="3860072" cy="3137812"/>
          </a:xfrm>
        </p:grpSpPr>
        <p:sp>
          <p:nvSpPr>
            <p:cNvPr id="4" name="Freeform: Shape 9">
              <a:extLst>
                <a:ext uri="{FF2B5EF4-FFF2-40B4-BE49-F238E27FC236}">
                  <a16:creationId xmlns:a16="http://schemas.microsoft.com/office/drawing/2014/main" id="{97E040E8-8E8E-417A-9F34-D4674FA98F02}"/>
                </a:ext>
              </a:extLst>
            </p:cNvPr>
            <p:cNvSpPr/>
            <p:nvPr/>
          </p:nvSpPr>
          <p:spPr>
            <a:xfrm>
              <a:off x="8338756" y="1188431"/>
              <a:ext cx="3860068" cy="313781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4941B25C-FDEC-4BE9-AB33-08CBF06A7E82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80722673-C319-45B4-B2CA-D94710AC2992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ECC1ACB1-A1D1-4557-9811-F4C75BBAC0D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61E857A9-3779-466E-B972-9BDF68275560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23B0FA77-7F08-4F6C-AF49-EE159424A4B3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98B1E51C-6A10-4B86-850F-AA1844149A8E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A92AFB64-E3B7-48EC-86E9-E0C956C49503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17">
            <a:extLst>
              <a:ext uri="{FF2B5EF4-FFF2-40B4-BE49-F238E27FC236}">
                <a16:creationId xmlns:a16="http://schemas.microsoft.com/office/drawing/2014/main" id="{C8573F49-3E30-4806-B578-6A3A227649BD}"/>
              </a:ext>
            </a:extLst>
          </p:cNvPr>
          <p:cNvGrpSpPr/>
          <p:nvPr/>
        </p:nvGrpSpPr>
        <p:grpSpPr>
          <a:xfrm>
            <a:off x="1446763" y="2639278"/>
            <a:ext cx="10756995" cy="2617601"/>
            <a:chOff x="1427713" y="2852132"/>
            <a:chExt cx="10756995" cy="2617601"/>
          </a:xfrm>
        </p:grpSpPr>
        <p:grpSp>
          <p:nvGrpSpPr>
            <p:cNvPr id="77" name="Group 18">
              <a:extLst>
                <a:ext uri="{FF2B5EF4-FFF2-40B4-BE49-F238E27FC236}">
                  <a16:creationId xmlns:a16="http://schemas.microsoft.com/office/drawing/2014/main" id="{0B2DB7F7-FFC1-4158-A71A-9DCEB9DA5B8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79" name="Block Arc 20">
                <a:extLst>
                  <a:ext uri="{FF2B5EF4-FFF2-40B4-BE49-F238E27FC236}">
                    <a16:creationId xmlns:a16="http://schemas.microsoft.com/office/drawing/2014/main" id="{6D6CA81C-8362-4EB0-9830-1FCE95A15FF0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0" name="Block Arc 21">
                <a:extLst>
                  <a:ext uri="{FF2B5EF4-FFF2-40B4-BE49-F238E27FC236}">
                    <a16:creationId xmlns:a16="http://schemas.microsoft.com/office/drawing/2014/main" id="{BFACE699-B061-490F-82CF-B3EAE6B2757C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Block Arc 22">
                <a:extLst>
                  <a:ext uri="{FF2B5EF4-FFF2-40B4-BE49-F238E27FC236}">
                    <a16:creationId xmlns:a16="http://schemas.microsoft.com/office/drawing/2014/main" id="{53000A98-5063-4BA4-B5C1-12CAEF032121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Block Arc 23">
                <a:extLst>
                  <a:ext uri="{FF2B5EF4-FFF2-40B4-BE49-F238E27FC236}">
                    <a16:creationId xmlns:a16="http://schemas.microsoft.com/office/drawing/2014/main" id="{1B2855C6-320C-4669-BE84-DF9495967EF0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Block Arc 24">
                <a:extLst>
                  <a:ext uri="{FF2B5EF4-FFF2-40B4-BE49-F238E27FC236}">
                    <a16:creationId xmlns:a16="http://schemas.microsoft.com/office/drawing/2014/main" id="{D5BD9AF6-01AA-4EF5-AE5F-498C16C6350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Block Arc 160">
                <a:extLst>
                  <a:ext uri="{FF2B5EF4-FFF2-40B4-BE49-F238E27FC236}">
                    <a16:creationId xmlns:a16="http://schemas.microsoft.com/office/drawing/2014/main" id="{95E2F787-7F8A-4267-8EEC-02C1D706BA80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E4749E86-958C-485A-AF34-E48E8019C7B9}"/>
                </a:ext>
              </a:extLst>
            </p:cNvPr>
            <p:cNvSpPr/>
            <p:nvPr/>
          </p:nvSpPr>
          <p:spPr>
            <a:xfrm>
              <a:off x="9988708" y="3625806"/>
              <a:ext cx="2196000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Oval 26">
            <a:extLst>
              <a:ext uri="{FF2B5EF4-FFF2-40B4-BE49-F238E27FC236}">
                <a16:creationId xmlns:a16="http://schemas.microsoft.com/office/drawing/2014/main" id="{E7EE40AC-24FE-4DE4-9BAE-4267F0C827BA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5038B74B-7CE7-4BF4-8591-3B3F650A4366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8">
            <a:extLst>
              <a:ext uri="{FF2B5EF4-FFF2-40B4-BE49-F238E27FC236}">
                <a16:creationId xmlns:a16="http://schemas.microsoft.com/office/drawing/2014/main" id="{A9C84D6D-B337-4190-98D1-C24FE71373FE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29">
            <a:extLst>
              <a:ext uri="{FF2B5EF4-FFF2-40B4-BE49-F238E27FC236}">
                <a16:creationId xmlns:a16="http://schemas.microsoft.com/office/drawing/2014/main" id="{9CD5CB71-B621-4311-9492-E97DC3DA4F2F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100">
            <a:extLst>
              <a:ext uri="{FF2B5EF4-FFF2-40B4-BE49-F238E27FC236}">
                <a16:creationId xmlns:a16="http://schemas.microsoft.com/office/drawing/2014/main" id="{70281BE1-6E49-4425-8A3E-6A4D53189031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F32DFD6D-8731-4E3F-8A2E-6FD04D6D3A23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Teardrop 1">
            <a:extLst>
              <a:ext uri="{FF2B5EF4-FFF2-40B4-BE49-F238E27FC236}">
                <a16:creationId xmlns:a16="http://schemas.microsoft.com/office/drawing/2014/main" id="{3E699DC3-A79A-4A24-A5C9-EF3D90CFA4A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Donut 39">
            <a:extLst>
              <a:ext uri="{FF2B5EF4-FFF2-40B4-BE49-F238E27FC236}">
                <a16:creationId xmlns:a16="http://schemas.microsoft.com/office/drawing/2014/main" id="{55826C8D-A214-40CA-8DE2-43F5E6CBDB81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77C89946-69F2-43A9-B656-F54C1B310DF4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985F513E-E32B-4E34-BE1C-46893C4CDCE7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B7D5F03-F415-4CFB-B3D1-2323EB49A17D}"/>
              </a:ext>
            </a:extLst>
          </p:cNvPr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6989CB-87C2-464B-9B97-63F033B71723}"/>
              </a:ext>
            </a:extLst>
          </p:cNvPr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4F6832-9058-4F07-AAD1-D25FC1F869DD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C4DD25-F319-428F-BD40-87E1AFFB5B65}"/>
              </a:ext>
            </a:extLst>
          </p:cNvPr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F60271-E9CB-49C2-A0DB-2AE7D5592C16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1B3EC70-1085-44CE-80B8-771C1D491F6F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1" name="Group 42">
            <a:extLst>
              <a:ext uri="{FF2B5EF4-FFF2-40B4-BE49-F238E27FC236}">
                <a16:creationId xmlns:a16="http://schemas.microsoft.com/office/drawing/2014/main" id="{933F6AD2-79D8-476B-B2C5-0680E22F9DE6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52D735B-FD41-42AD-AE0E-3BAC4E0A54B3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CAFBCB-3DC3-43DB-B80C-D53B0785C94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45">
            <a:extLst>
              <a:ext uri="{FF2B5EF4-FFF2-40B4-BE49-F238E27FC236}">
                <a16:creationId xmlns:a16="http://schemas.microsoft.com/office/drawing/2014/main" id="{FEC5EC82-52FA-43CD-AE6C-663843AC15E8}"/>
              </a:ext>
            </a:extLst>
          </p:cNvPr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B26408C-28C1-4431-AC00-6E047454B6C8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EC32D20-600A-4A85-B339-3FB286FE26C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48">
            <a:extLst>
              <a:ext uri="{FF2B5EF4-FFF2-40B4-BE49-F238E27FC236}">
                <a16:creationId xmlns:a16="http://schemas.microsoft.com/office/drawing/2014/main" id="{7AEB6A0D-3B6F-45B4-AFD8-E675CC4C0AA2}"/>
              </a:ext>
            </a:extLst>
          </p:cNvPr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1EBA20F-1ABB-484A-9598-504C0FF38D7D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C4968FB-BA31-4370-A42F-134D4C88F6F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51">
            <a:extLst>
              <a:ext uri="{FF2B5EF4-FFF2-40B4-BE49-F238E27FC236}">
                <a16:creationId xmlns:a16="http://schemas.microsoft.com/office/drawing/2014/main" id="{92111A5E-0B9F-4B76-931B-698EF959DCAB}"/>
              </a:ext>
            </a:extLst>
          </p:cNvPr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47AEC65-D5AC-430A-9C63-76F57D86900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5294981-A846-4976-A82D-241FEBCA107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54">
            <a:extLst>
              <a:ext uri="{FF2B5EF4-FFF2-40B4-BE49-F238E27FC236}">
                <a16:creationId xmlns:a16="http://schemas.microsoft.com/office/drawing/2014/main" id="{7E140838-885F-4762-9870-E27DFD128FEC}"/>
              </a:ext>
            </a:extLst>
          </p:cNvPr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5EB9B5C-33FE-4134-BF4E-47158C45348B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02E3F3C-CA21-481B-95D8-093519431EB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57">
            <a:extLst>
              <a:ext uri="{FF2B5EF4-FFF2-40B4-BE49-F238E27FC236}">
                <a16:creationId xmlns:a16="http://schemas.microsoft.com/office/drawing/2014/main" id="{8521ED49-450D-41F5-A9A9-EFEE647BE4C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0B0CBCE-7644-4644-9274-A956AA6FC37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25C6FF-E629-41F7-8B57-0102BA00DCF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1">
            <a:extLst>
              <a:ext uri="{FF2B5EF4-FFF2-40B4-BE49-F238E27FC236}">
                <a16:creationId xmlns:a16="http://schemas.microsoft.com/office/drawing/2014/main" id="{6BAE1CB3-1D94-489B-8FAF-CEAF110CF169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549DA096-233A-4433-965A-BB8BD2E90376}"/>
              </a:ext>
            </a:extLst>
          </p:cNvPr>
          <p:cNvSpPr/>
          <p:nvPr/>
        </p:nvSpPr>
        <p:spPr>
          <a:xfrm>
            <a:off x="6412638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4F52F930-B43F-4BC2-A4F1-41FA1C60D697}"/>
              </a:ext>
            </a:extLst>
          </p:cNvPr>
          <p:cNvSpPr/>
          <p:nvPr/>
        </p:nvSpPr>
        <p:spPr>
          <a:xfrm>
            <a:off x="6412638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77">
            <a:extLst>
              <a:ext uri="{FF2B5EF4-FFF2-40B4-BE49-F238E27FC236}">
                <a16:creationId xmlns:a16="http://schemas.microsoft.com/office/drawing/2014/main" id="{BB56CEA8-C33E-4167-B32C-BAAA90BBE02A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3CDBB7C4-1E47-4048-9961-9A58434DB0BB}"/>
              </a:ext>
            </a:extLst>
          </p:cNvPr>
          <p:cNvSpPr/>
          <p:nvPr/>
        </p:nvSpPr>
        <p:spPr>
          <a:xfrm>
            <a:off x="6412638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9">
            <a:extLst>
              <a:ext uri="{FF2B5EF4-FFF2-40B4-BE49-F238E27FC236}">
                <a16:creationId xmlns:a16="http://schemas.microsoft.com/office/drawing/2014/main" id="{C7B41092-8124-4B4F-8F74-232D80F94FBA}"/>
              </a:ext>
            </a:extLst>
          </p:cNvPr>
          <p:cNvSpPr/>
          <p:nvPr/>
        </p:nvSpPr>
        <p:spPr>
          <a:xfrm>
            <a:off x="6412638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DA631C8E-BA4F-447F-8A2E-EEE6233C98A5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43396-5E08-4D1F-A0FA-346B4BE6059F}"/>
              </a:ext>
            </a:extLst>
          </p:cNvPr>
          <p:cNvSpPr/>
          <p:nvPr/>
        </p:nvSpPr>
        <p:spPr>
          <a:xfrm>
            <a:off x="747346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3EA0B-0E94-4D3A-A629-06CD7D4F022A}"/>
              </a:ext>
            </a:extLst>
          </p:cNvPr>
          <p:cNvSpPr/>
          <p:nvPr/>
        </p:nvSpPr>
        <p:spPr>
          <a:xfrm>
            <a:off x="747346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9">
            <a:extLst>
              <a:ext uri="{FF2B5EF4-FFF2-40B4-BE49-F238E27FC236}">
                <a16:creationId xmlns:a16="http://schemas.microsoft.com/office/drawing/2014/main" id="{7E6AFC87-4A07-415A-BC15-2C5C2B768D9A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F39FAA95-D30C-4F56-911B-68C9DF4D9EE3}"/>
              </a:ext>
            </a:extLst>
          </p:cNvPr>
          <p:cNvSpPr/>
          <p:nvPr/>
        </p:nvSpPr>
        <p:spPr>
          <a:xfrm>
            <a:off x="747346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6D4ACA60-4453-47F8-A3C9-3E9B63F42F99}"/>
              </a:ext>
            </a:extLst>
          </p:cNvPr>
          <p:cNvSpPr/>
          <p:nvPr/>
        </p:nvSpPr>
        <p:spPr>
          <a:xfrm>
            <a:off x="747346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65">
            <a:extLst>
              <a:ext uri="{FF2B5EF4-FFF2-40B4-BE49-F238E27FC236}">
                <a16:creationId xmlns:a16="http://schemas.microsoft.com/office/drawing/2014/main" id="{1DFA4915-AF6A-464A-94D5-DB3E2346EC1C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F50FF0F0-947A-4334-8501-E3F95BD3ED85}"/>
              </a:ext>
            </a:extLst>
          </p:cNvPr>
          <p:cNvSpPr/>
          <p:nvPr/>
        </p:nvSpPr>
        <p:spPr>
          <a:xfrm>
            <a:off x="924528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7">
            <a:extLst>
              <a:ext uri="{FF2B5EF4-FFF2-40B4-BE49-F238E27FC236}">
                <a16:creationId xmlns:a16="http://schemas.microsoft.com/office/drawing/2014/main" id="{B90E2F67-1D2A-4833-8F3E-2D85E03D33D4}"/>
              </a:ext>
            </a:extLst>
          </p:cNvPr>
          <p:cNvSpPr/>
          <p:nvPr/>
        </p:nvSpPr>
        <p:spPr>
          <a:xfrm>
            <a:off x="924528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81">
            <a:extLst>
              <a:ext uri="{FF2B5EF4-FFF2-40B4-BE49-F238E27FC236}">
                <a16:creationId xmlns:a16="http://schemas.microsoft.com/office/drawing/2014/main" id="{D5C9B9AC-0700-4E3B-9324-A635BA4AB4C9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9" name="Rectangle 82">
            <a:extLst>
              <a:ext uri="{FF2B5EF4-FFF2-40B4-BE49-F238E27FC236}">
                <a16:creationId xmlns:a16="http://schemas.microsoft.com/office/drawing/2014/main" id="{5F120856-AB45-44E3-884C-3EA2E3D6B9AE}"/>
              </a:ext>
            </a:extLst>
          </p:cNvPr>
          <p:cNvSpPr/>
          <p:nvPr/>
        </p:nvSpPr>
        <p:spPr>
          <a:xfrm>
            <a:off x="924528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83">
            <a:extLst>
              <a:ext uri="{FF2B5EF4-FFF2-40B4-BE49-F238E27FC236}">
                <a16:creationId xmlns:a16="http://schemas.microsoft.com/office/drawing/2014/main" id="{FC7C17FA-D0FB-4BF2-B4A4-75C8C0F50226}"/>
              </a:ext>
            </a:extLst>
          </p:cNvPr>
          <p:cNvSpPr/>
          <p:nvPr/>
        </p:nvSpPr>
        <p:spPr>
          <a:xfrm>
            <a:off x="924528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57">
            <a:extLst>
              <a:ext uri="{FF2B5EF4-FFF2-40B4-BE49-F238E27FC236}">
                <a16:creationId xmlns:a16="http://schemas.microsoft.com/office/drawing/2014/main" id="{4738C1B7-B658-453D-9777-3D0C7AA0A9D9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2" name="Rectangle 58">
            <a:extLst>
              <a:ext uri="{FF2B5EF4-FFF2-40B4-BE49-F238E27FC236}">
                <a16:creationId xmlns:a16="http://schemas.microsoft.com/office/drawing/2014/main" id="{FD5053AC-212A-4616-8809-87AA92222162}"/>
              </a:ext>
            </a:extLst>
          </p:cNvPr>
          <p:cNvSpPr/>
          <p:nvPr/>
        </p:nvSpPr>
        <p:spPr>
          <a:xfrm>
            <a:off x="357999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8C4E9F44-33D4-4AF8-838B-A004B41F2F2A}"/>
              </a:ext>
            </a:extLst>
          </p:cNvPr>
          <p:cNvSpPr/>
          <p:nvPr/>
        </p:nvSpPr>
        <p:spPr>
          <a:xfrm>
            <a:off x="357999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3">
            <a:extLst>
              <a:ext uri="{FF2B5EF4-FFF2-40B4-BE49-F238E27FC236}">
                <a16:creationId xmlns:a16="http://schemas.microsoft.com/office/drawing/2014/main" id="{56B38C5E-E587-47CA-ABFA-FC5F18B87E10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5" name="Rectangle 74">
            <a:extLst>
              <a:ext uri="{FF2B5EF4-FFF2-40B4-BE49-F238E27FC236}">
                <a16:creationId xmlns:a16="http://schemas.microsoft.com/office/drawing/2014/main" id="{E9720BC3-EACD-4924-823F-997E94F55503}"/>
              </a:ext>
            </a:extLst>
          </p:cNvPr>
          <p:cNvSpPr/>
          <p:nvPr/>
        </p:nvSpPr>
        <p:spPr>
          <a:xfrm>
            <a:off x="357999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75">
            <a:extLst>
              <a:ext uri="{FF2B5EF4-FFF2-40B4-BE49-F238E27FC236}">
                <a16:creationId xmlns:a16="http://schemas.microsoft.com/office/drawing/2014/main" id="{C2024154-D6B5-4D0A-954C-E016FE309248}"/>
              </a:ext>
            </a:extLst>
          </p:cNvPr>
          <p:cNvSpPr/>
          <p:nvPr/>
        </p:nvSpPr>
        <p:spPr>
          <a:xfrm>
            <a:off x="357999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1078B2D1-E7B9-46D5-A483-254C77BF837F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986BFB04-F9FF-48D1-A02C-3645EAA1FEEA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D4C6CE4B-CE9A-4B4F-A77E-0DB1BD4C23F1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70DEF783-6622-44F7-8864-410EE1DCEC3E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A6308B92-C467-4A23-B277-93834C190CF2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5E88A400-CF91-4B12-BC70-6EDA2E159F89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5225E91E-D9FC-4EE6-870D-64506920B41C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D2221B0D-5F3E-45EC-B211-A4B7F2906EF7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4531" y="60409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1D6E5-A88F-4BB7-989F-AE440C65D98A}"/>
              </a:ext>
            </a:extLst>
          </p:cNvPr>
          <p:cNvSpPr txBox="1"/>
          <p:nvPr/>
        </p:nvSpPr>
        <p:spPr>
          <a:xfrm>
            <a:off x="880019" y="714021"/>
            <a:ext cx="7255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6E7B4-E499-4EE5-8B6A-8A5274BFC1E1}"/>
              </a:ext>
            </a:extLst>
          </p:cNvPr>
          <p:cNvSpPr txBox="1"/>
          <p:nvPr/>
        </p:nvSpPr>
        <p:spPr>
          <a:xfrm>
            <a:off x="880019" y="2110596"/>
            <a:ext cx="3350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5F0E6-0E2D-475B-9481-405F30FD3923}"/>
              </a:ext>
            </a:extLst>
          </p:cNvPr>
          <p:cNvSpPr txBox="1"/>
          <p:nvPr/>
        </p:nvSpPr>
        <p:spPr>
          <a:xfrm>
            <a:off x="4784738" y="2110596"/>
            <a:ext cx="3350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39406" y="56121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E8B184D-A8A4-4668-822C-65A346A0F891}"/>
              </a:ext>
            </a:extLst>
          </p:cNvPr>
          <p:cNvGrpSpPr/>
          <p:nvPr/>
        </p:nvGrpSpPr>
        <p:grpSpPr>
          <a:xfrm>
            <a:off x="4451661" y="891597"/>
            <a:ext cx="7059524" cy="5447645"/>
            <a:chOff x="4033990" y="1897667"/>
            <a:chExt cx="7059524" cy="54476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141F09-B8AA-47B7-8CC5-483AF93F3E87}"/>
                </a:ext>
              </a:extLst>
            </p:cNvPr>
            <p:cNvSpPr txBox="1"/>
            <p:nvPr/>
          </p:nvSpPr>
          <p:spPr>
            <a:xfrm>
              <a:off x="4033990" y="1897667"/>
              <a:ext cx="2066841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Get a modern PowerPoint  Presentation that is beautifully designed.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91F1AF-6FEC-48CC-AB55-CC439F83AF16}"/>
                </a:ext>
              </a:extLst>
            </p:cNvPr>
            <p:cNvSpPr txBox="1"/>
            <p:nvPr/>
          </p:nvSpPr>
          <p:spPr>
            <a:xfrm>
              <a:off x="6530388" y="1897667"/>
              <a:ext cx="2066841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F34816-2C64-46C5-8556-7599617BAB06}"/>
                </a:ext>
              </a:extLst>
            </p:cNvPr>
            <p:cNvSpPr txBox="1"/>
            <p:nvPr/>
          </p:nvSpPr>
          <p:spPr>
            <a:xfrm>
              <a:off x="9026787" y="1897667"/>
              <a:ext cx="2066727" cy="19797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859F82-B4EC-489A-ACD0-208C1E59E0F7}"/>
                </a:ext>
              </a:extLst>
            </p:cNvPr>
            <p:cNvSpPr txBox="1"/>
            <p:nvPr/>
          </p:nvSpPr>
          <p:spPr>
            <a:xfrm>
              <a:off x="9026787" y="4611174"/>
              <a:ext cx="2066727" cy="2734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D87A049-666E-41FD-AF00-4D09116EFD9D}"/>
              </a:ext>
            </a:extLst>
          </p:cNvPr>
          <p:cNvGrpSpPr/>
          <p:nvPr/>
        </p:nvGrpSpPr>
        <p:grpSpPr>
          <a:xfrm>
            <a:off x="6289964" y="2769507"/>
            <a:ext cx="5902036" cy="1318987"/>
            <a:chOff x="6289964" y="4714489"/>
            <a:chExt cx="5902036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289964" y="4714489"/>
              <a:ext cx="5902036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456218" y="5653820"/>
              <a:ext cx="5735684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1F32A0F-72E6-4EC3-B6F9-A6752EB3CFEC}"/>
              </a:ext>
            </a:extLst>
          </p:cNvPr>
          <p:cNvGrpSpPr/>
          <p:nvPr/>
        </p:nvGrpSpPr>
        <p:grpSpPr>
          <a:xfrm>
            <a:off x="7432936" y="1240238"/>
            <a:ext cx="4386869" cy="2901285"/>
            <a:chOff x="3529222" y="4624908"/>
            <a:chExt cx="3249108" cy="214881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6AA20D5-BCC6-4C31-86BE-7C96223FD159}"/>
                </a:ext>
              </a:extLst>
            </p:cNvPr>
            <p:cNvGrpSpPr/>
            <p:nvPr/>
          </p:nvGrpSpPr>
          <p:grpSpPr>
            <a:xfrm>
              <a:off x="3529224" y="4624908"/>
              <a:ext cx="982246" cy="982246"/>
              <a:chOff x="3529224" y="3063878"/>
              <a:chExt cx="982246" cy="982246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AC8BFADA-E0D0-45CD-8A78-15B75B74BF41}"/>
                  </a:ext>
                </a:extLst>
              </p:cNvPr>
              <p:cNvSpPr/>
              <p:nvPr/>
            </p:nvSpPr>
            <p:spPr>
              <a:xfrm>
                <a:off x="3529224" y="3063878"/>
                <a:ext cx="982246" cy="9822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AFFA2B98-0309-4F09-876D-07570C64C287}"/>
                  </a:ext>
                </a:extLst>
              </p:cNvPr>
              <p:cNvGrpSpPr/>
              <p:nvPr/>
            </p:nvGrpSpPr>
            <p:grpSpPr>
              <a:xfrm>
                <a:off x="3652193" y="3087239"/>
                <a:ext cx="741615" cy="958884"/>
                <a:chOff x="3652193" y="3087239"/>
                <a:chExt cx="741615" cy="958884"/>
              </a:xfrm>
            </p:grpSpPr>
            <p:sp>
              <p:nvSpPr>
                <p:cNvPr id="13" name="Graphic 57">
                  <a:extLst>
                    <a:ext uri="{FF2B5EF4-FFF2-40B4-BE49-F238E27FC236}">
                      <a16:creationId xmlns:a16="http://schemas.microsoft.com/office/drawing/2014/main" id="{E8C0C948-A601-4722-8033-42DF8D2CBB0C}"/>
                    </a:ext>
                  </a:extLst>
                </p:cNvPr>
                <p:cNvSpPr/>
                <p:nvPr/>
              </p:nvSpPr>
              <p:spPr>
                <a:xfrm>
                  <a:off x="3815801" y="3275329"/>
                  <a:ext cx="425229" cy="446913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8E53BC99-CD75-4663-862A-93CBA6FFF282}"/>
                    </a:ext>
                  </a:extLst>
                </p:cNvPr>
                <p:cNvSpPr/>
                <p:nvPr/>
              </p:nvSpPr>
              <p:spPr>
                <a:xfrm>
                  <a:off x="3652193" y="3697910"/>
                  <a:ext cx="741615" cy="348213"/>
                </a:xfrm>
                <a:custGeom>
                  <a:avLst/>
                  <a:gdLst>
                    <a:gd name="connsiteX0" fmla="*/ 495586 w 741615"/>
                    <a:gd name="connsiteY0" fmla="*/ 0 h 348213"/>
                    <a:gd name="connsiteX1" fmla="*/ 612738 w 741615"/>
                    <a:gd name="connsiteY1" fmla="*/ 37656 h 348213"/>
                    <a:gd name="connsiteX2" fmla="*/ 653975 w 741615"/>
                    <a:gd name="connsiteY2" fmla="*/ 50627 h 348213"/>
                    <a:gd name="connsiteX3" fmla="*/ 738090 w 741615"/>
                    <a:gd name="connsiteY3" fmla="*/ 158524 h 348213"/>
                    <a:gd name="connsiteX4" fmla="*/ 741161 w 741615"/>
                    <a:gd name="connsiteY4" fmla="*/ 176516 h 348213"/>
                    <a:gd name="connsiteX5" fmla="*/ 741615 w 741615"/>
                    <a:gd name="connsiteY5" fmla="*/ 176513 h 348213"/>
                    <a:gd name="connsiteX6" fmla="*/ 739087 w 741615"/>
                    <a:gd name="connsiteY6" fmla="*/ 178893 h 348213"/>
                    <a:gd name="connsiteX7" fmla="*/ 733337 w 741615"/>
                    <a:gd name="connsiteY7" fmla="*/ 185318 h 348213"/>
                    <a:gd name="connsiteX8" fmla="*/ 732264 w 741615"/>
                    <a:gd name="connsiteY8" fmla="*/ 185313 h 348213"/>
                    <a:gd name="connsiteX9" fmla="*/ 664834 w 741615"/>
                    <a:gd name="connsiteY9" fmla="*/ 248761 h 348213"/>
                    <a:gd name="connsiteX10" fmla="*/ 372053 w 741615"/>
                    <a:gd name="connsiteY10" fmla="*/ 348200 h 348213"/>
                    <a:gd name="connsiteX11" fmla="*/ 0 w 741615"/>
                    <a:gd name="connsiteY11" fmla="*/ 181980 h 348213"/>
                    <a:gd name="connsiteX12" fmla="*/ 13530 w 741615"/>
                    <a:gd name="connsiteY12" fmla="*/ 181880 h 348213"/>
                    <a:gd name="connsiteX13" fmla="*/ 13408 w 741615"/>
                    <a:gd name="connsiteY13" fmla="*/ 170038 h 348213"/>
                    <a:gd name="connsiteX14" fmla="*/ 37608 w 741615"/>
                    <a:gd name="connsiteY14" fmla="*/ 102508 h 348213"/>
                    <a:gd name="connsiteX15" fmla="*/ 114108 w 741615"/>
                    <a:gd name="connsiteY15" fmla="*/ 45187 h 348213"/>
                    <a:gd name="connsiteX16" fmla="*/ 242522 w 741615"/>
                    <a:gd name="connsiteY16" fmla="*/ 4469 h 348213"/>
                    <a:gd name="connsiteX17" fmla="*/ 257635 w 741615"/>
                    <a:gd name="connsiteY17" fmla="*/ 17 h 348213"/>
                    <a:gd name="connsiteX18" fmla="*/ 323056 w 741615"/>
                    <a:gd name="connsiteY18" fmla="*/ 17908 h 348213"/>
                    <a:gd name="connsiteX19" fmla="*/ 493561 w 741615"/>
                    <a:gd name="connsiteY19" fmla="*/ 1356 h 348213"/>
                    <a:gd name="connsiteX20" fmla="*/ 495586 w 741615"/>
                    <a:gd name="connsiteY20" fmla="*/ 0 h 34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1615" h="348213">
                      <a:moveTo>
                        <a:pt x="495586" y="0"/>
                      </a:moveTo>
                      <a:cubicBezTo>
                        <a:pt x="534631" y="12552"/>
                        <a:pt x="573693" y="25054"/>
                        <a:pt x="612738" y="37656"/>
                      </a:cubicBezTo>
                      <a:cubicBezTo>
                        <a:pt x="626444" y="42075"/>
                        <a:pt x="640754" y="44635"/>
                        <a:pt x="653975" y="50627"/>
                      </a:cubicBezTo>
                      <a:cubicBezTo>
                        <a:pt x="700869" y="71915"/>
                        <a:pt x="728065" y="108567"/>
                        <a:pt x="738090" y="158524"/>
                      </a:cubicBezTo>
                      <a:lnTo>
                        <a:pt x="741161" y="176516"/>
                      </a:lnTo>
                      <a:lnTo>
                        <a:pt x="741615" y="176513"/>
                      </a:lnTo>
                      <a:lnTo>
                        <a:pt x="739087" y="178893"/>
                      </a:lnTo>
                      <a:lnTo>
                        <a:pt x="733337" y="185318"/>
                      </a:lnTo>
                      <a:lnTo>
                        <a:pt x="732264" y="185313"/>
                      </a:lnTo>
                      <a:lnTo>
                        <a:pt x="664834" y="248761"/>
                      </a:lnTo>
                      <a:cubicBezTo>
                        <a:pt x="581217" y="311992"/>
                        <a:pt x="478725" y="347414"/>
                        <a:pt x="372053" y="348200"/>
                      </a:cubicBezTo>
                      <a:cubicBezTo>
                        <a:pt x="229824" y="349248"/>
                        <a:pt x="94118" y="288620"/>
                        <a:pt x="0" y="181980"/>
                      </a:cubicBezTo>
                      <a:lnTo>
                        <a:pt x="13530" y="181880"/>
                      </a:lnTo>
                      <a:lnTo>
                        <a:pt x="13408" y="170038"/>
                      </a:lnTo>
                      <a:cubicBezTo>
                        <a:pt x="16487" y="145721"/>
                        <a:pt x="24052" y="122926"/>
                        <a:pt x="37608" y="102508"/>
                      </a:cubicBezTo>
                      <a:cubicBezTo>
                        <a:pt x="56235" y="74442"/>
                        <a:pt x="81439" y="54476"/>
                        <a:pt x="114108" y="45187"/>
                      </a:cubicBezTo>
                      <a:cubicBezTo>
                        <a:pt x="157336" y="32903"/>
                        <a:pt x="199611" y="17740"/>
                        <a:pt x="242522" y="4469"/>
                      </a:cubicBezTo>
                      <a:cubicBezTo>
                        <a:pt x="247543" y="2929"/>
                        <a:pt x="252597" y="1506"/>
                        <a:pt x="257635" y="17"/>
                      </a:cubicBezTo>
                      <a:cubicBezTo>
                        <a:pt x="278521" y="9305"/>
                        <a:pt x="300646" y="14560"/>
                        <a:pt x="323056" y="17908"/>
                      </a:cubicBezTo>
                      <a:cubicBezTo>
                        <a:pt x="381180" y="26594"/>
                        <a:pt x="438165" y="21673"/>
                        <a:pt x="493561" y="1356"/>
                      </a:cubicBezTo>
                      <a:cubicBezTo>
                        <a:pt x="494298" y="1088"/>
                        <a:pt x="494917" y="469"/>
                        <a:pt x="495586" y="0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Graphic 57">
                  <a:extLst>
                    <a:ext uri="{FF2B5EF4-FFF2-40B4-BE49-F238E27FC236}">
                      <a16:creationId xmlns:a16="http://schemas.microsoft.com/office/drawing/2014/main" id="{0A6143D9-C446-4A88-927A-5CFF4AB7D126}"/>
                    </a:ext>
                  </a:extLst>
                </p:cNvPr>
                <p:cNvSpPr/>
                <p:nvPr/>
              </p:nvSpPr>
              <p:spPr>
                <a:xfrm>
                  <a:off x="3847679" y="3087239"/>
                  <a:ext cx="362394" cy="38078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B55CA77-EBC8-403E-95FE-6A7F3A12AE5A}"/>
                </a:ext>
              </a:extLst>
            </p:cNvPr>
            <p:cNvGrpSpPr/>
            <p:nvPr/>
          </p:nvGrpSpPr>
          <p:grpSpPr>
            <a:xfrm>
              <a:off x="5796084" y="5788534"/>
              <a:ext cx="982246" cy="982246"/>
              <a:chOff x="7681084" y="3063878"/>
              <a:chExt cx="982246" cy="982246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0F018A0A-359F-47CB-B257-6CF28F8805C8}"/>
                  </a:ext>
                </a:extLst>
              </p:cNvPr>
              <p:cNvSpPr/>
              <p:nvPr/>
            </p:nvSpPr>
            <p:spPr>
              <a:xfrm>
                <a:off x="7681084" y="3063878"/>
                <a:ext cx="982246" cy="9822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BD0BBD8A-357B-4DD7-98D7-0F0C589709D0}"/>
                  </a:ext>
                </a:extLst>
              </p:cNvPr>
              <p:cNvGrpSpPr/>
              <p:nvPr/>
            </p:nvGrpSpPr>
            <p:grpSpPr>
              <a:xfrm>
                <a:off x="7814161" y="3110634"/>
                <a:ext cx="705241" cy="935489"/>
                <a:chOff x="7814161" y="3110634"/>
                <a:chExt cx="705241" cy="935489"/>
              </a:xfrm>
            </p:grpSpPr>
            <p:sp>
              <p:nvSpPr>
                <p:cNvPr id="19" name="Freeform: Shape 92">
                  <a:extLst>
                    <a:ext uri="{FF2B5EF4-FFF2-40B4-BE49-F238E27FC236}">
                      <a16:creationId xmlns:a16="http://schemas.microsoft.com/office/drawing/2014/main" id="{6E01B443-A574-4C5B-9D08-6CF23FBBC846}"/>
                    </a:ext>
                  </a:extLst>
                </p:cNvPr>
                <p:cNvSpPr/>
                <p:nvPr/>
              </p:nvSpPr>
              <p:spPr>
                <a:xfrm flipH="1">
                  <a:off x="7948214" y="3234484"/>
                  <a:ext cx="406347" cy="653837"/>
                </a:xfrm>
                <a:custGeom>
                  <a:avLst/>
                  <a:gdLst>
                    <a:gd name="connsiteX0" fmla="*/ 1429877 w 1445447"/>
                    <a:gd name="connsiteY0" fmla="*/ 765996 h 2325810"/>
                    <a:gd name="connsiteX1" fmla="*/ 1428388 w 1445447"/>
                    <a:gd name="connsiteY1" fmla="*/ 764432 h 2325810"/>
                    <a:gd name="connsiteX2" fmla="*/ 1428612 w 1445447"/>
                    <a:gd name="connsiteY2" fmla="*/ 759295 h 2325810"/>
                    <a:gd name="connsiteX3" fmla="*/ 1426750 w 1445447"/>
                    <a:gd name="connsiteY3" fmla="*/ 734722 h 2325810"/>
                    <a:gd name="connsiteX4" fmla="*/ 1428612 w 1445447"/>
                    <a:gd name="connsiteY4" fmla="*/ 734424 h 2325810"/>
                    <a:gd name="connsiteX5" fmla="*/ 1410815 w 1445447"/>
                    <a:gd name="connsiteY5" fmla="*/ 563979 h 2325810"/>
                    <a:gd name="connsiteX6" fmla="*/ 1404635 w 1445447"/>
                    <a:gd name="connsiteY6" fmla="*/ 526003 h 2325810"/>
                    <a:gd name="connsiteX7" fmla="*/ 1394210 w 1445447"/>
                    <a:gd name="connsiteY7" fmla="*/ 446403 h 2325810"/>
                    <a:gd name="connsiteX8" fmla="*/ 1394433 w 1445447"/>
                    <a:gd name="connsiteY8" fmla="*/ 436872 h 2325810"/>
                    <a:gd name="connsiteX9" fmla="*/ 1361670 w 1445447"/>
                    <a:gd name="connsiteY9" fmla="*/ 196507 h 2325810"/>
                    <a:gd name="connsiteX10" fmla="*/ 1277378 w 1445447"/>
                    <a:gd name="connsiteY10" fmla="*/ 0 h 2325810"/>
                    <a:gd name="connsiteX11" fmla="*/ 964710 w 1445447"/>
                    <a:gd name="connsiteY11" fmla="*/ 175657 h 2325810"/>
                    <a:gd name="connsiteX12" fmla="*/ 432675 w 1445447"/>
                    <a:gd name="connsiteY12" fmla="*/ 270820 h 2325810"/>
                    <a:gd name="connsiteX13" fmla="*/ 413240 w 1445447"/>
                    <a:gd name="connsiteY13" fmla="*/ 295765 h 2325810"/>
                    <a:gd name="connsiteX14" fmla="*/ 423665 w 1445447"/>
                    <a:gd name="connsiteY14" fmla="*/ 385046 h 2325810"/>
                    <a:gd name="connsiteX15" fmla="*/ 385689 w 1445447"/>
                    <a:gd name="connsiteY15" fmla="*/ 691683 h 2325810"/>
                    <a:gd name="connsiteX16" fmla="*/ 363499 w 1445447"/>
                    <a:gd name="connsiteY16" fmla="*/ 728616 h 2325810"/>
                    <a:gd name="connsiteX17" fmla="*/ 350394 w 1445447"/>
                    <a:gd name="connsiteY17" fmla="*/ 738147 h 2325810"/>
                    <a:gd name="connsiteX18" fmla="*/ 319417 w 1445447"/>
                    <a:gd name="connsiteY18" fmla="*/ 771209 h 2325810"/>
                    <a:gd name="connsiteX19" fmla="*/ 285909 w 1445447"/>
                    <a:gd name="connsiteY19" fmla="*/ 734871 h 2325810"/>
                    <a:gd name="connsiteX20" fmla="*/ 284122 w 1445447"/>
                    <a:gd name="connsiteY20" fmla="*/ 732414 h 2325810"/>
                    <a:gd name="connsiteX21" fmla="*/ 102657 w 1445447"/>
                    <a:gd name="connsiteY21" fmla="*/ 682896 h 2325810"/>
                    <a:gd name="connsiteX22" fmla="*/ 2356 w 1445447"/>
                    <a:gd name="connsiteY22" fmla="*/ 861308 h 2325810"/>
                    <a:gd name="connsiteX23" fmla="*/ 8983 w 1445447"/>
                    <a:gd name="connsiteY23" fmla="*/ 926761 h 2325810"/>
                    <a:gd name="connsiteX24" fmla="*/ 181215 w 1445447"/>
                    <a:gd name="connsiteY24" fmla="*/ 1102120 h 2325810"/>
                    <a:gd name="connsiteX25" fmla="*/ 198416 w 1445447"/>
                    <a:gd name="connsiteY25" fmla="*/ 1111502 h 2325810"/>
                    <a:gd name="connsiteX26" fmla="*/ 319492 w 1445447"/>
                    <a:gd name="connsiteY26" fmla="*/ 1231089 h 2325810"/>
                    <a:gd name="connsiteX27" fmla="*/ 330661 w 1445447"/>
                    <a:gd name="connsiteY27" fmla="*/ 1253056 h 2325810"/>
                    <a:gd name="connsiteX28" fmla="*/ 302663 w 1445447"/>
                    <a:gd name="connsiteY28" fmla="*/ 1439212 h 2325810"/>
                    <a:gd name="connsiteX29" fmla="*/ 229318 w 1445447"/>
                    <a:gd name="connsiteY29" fmla="*/ 1974598 h 2325810"/>
                    <a:gd name="connsiteX30" fmla="*/ 367148 w 1445447"/>
                    <a:gd name="connsiteY30" fmla="*/ 2231642 h 2325810"/>
                    <a:gd name="connsiteX31" fmla="*/ 729408 w 1445447"/>
                    <a:gd name="connsiteY31" fmla="*/ 2316679 h 2325810"/>
                    <a:gd name="connsiteX32" fmla="*/ 974092 w 1445447"/>
                    <a:gd name="connsiteY32" fmla="*/ 2161499 h 2325810"/>
                    <a:gd name="connsiteX33" fmla="*/ 1030684 w 1445447"/>
                    <a:gd name="connsiteY33" fmla="*/ 1869159 h 2325810"/>
                    <a:gd name="connsiteX34" fmla="*/ 1025322 w 1445447"/>
                    <a:gd name="connsiteY34" fmla="*/ 1605785 h 2325810"/>
                    <a:gd name="connsiteX35" fmla="*/ 1019291 w 1445447"/>
                    <a:gd name="connsiteY35" fmla="*/ 1429383 h 2325810"/>
                    <a:gd name="connsiteX36" fmla="*/ 1017057 w 1445447"/>
                    <a:gd name="connsiteY36" fmla="*/ 1429457 h 2325810"/>
                    <a:gd name="connsiteX37" fmla="*/ 1019291 w 1445447"/>
                    <a:gd name="connsiteY37" fmla="*/ 1426926 h 2325810"/>
                    <a:gd name="connsiteX38" fmla="*/ 1039545 w 1445447"/>
                    <a:gd name="connsiteY38" fmla="*/ 1421490 h 2325810"/>
                    <a:gd name="connsiteX39" fmla="*/ 1400018 w 1445447"/>
                    <a:gd name="connsiteY39" fmla="*/ 1140692 h 2325810"/>
                    <a:gd name="connsiteX40" fmla="*/ 1429877 w 1445447"/>
                    <a:gd name="connsiteY40" fmla="*/ 765996 h 232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45447" h="2325810">
                      <a:moveTo>
                        <a:pt x="1429877" y="765996"/>
                      </a:moveTo>
                      <a:cubicBezTo>
                        <a:pt x="1429356" y="765400"/>
                        <a:pt x="1428909" y="764954"/>
                        <a:pt x="1428388" y="764432"/>
                      </a:cubicBezTo>
                      <a:cubicBezTo>
                        <a:pt x="1428463" y="762720"/>
                        <a:pt x="1428612" y="761007"/>
                        <a:pt x="1428612" y="759295"/>
                      </a:cubicBezTo>
                      <a:cubicBezTo>
                        <a:pt x="1428612" y="751029"/>
                        <a:pt x="1427867" y="742838"/>
                        <a:pt x="1426750" y="734722"/>
                      </a:cubicBezTo>
                      <a:cubicBezTo>
                        <a:pt x="1427346" y="734647"/>
                        <a:pt x="1427941" y="734499"/>
                        <a:pt x="1428612" y="734424"/>
                      </a:cubicBezTo>
                      <a:cubicBezTo>
                        <a:pt x="1422580" y="692651"/>
                        <a:pt x="1420644" y="644175"/>
                        <a:pt x="1410815" y="563979"/>
                      </a:cubicBezTo>
                      <a:cubicBezTo>
                        <a:pt x="1405975" y="551693"/>
                        <a:pt x="1405305" y="538885"/>
                        <a:pt x="1404635" y="526003"/>
                      </a:cubicBezTo>
                      <a:cubicBezTo>
                        <a:pt x="1405901" y="498154"/>
                        <a:pt x="1402624" y="471348"/>
                        <a:pt x="1394210" y="446403"/>
                      </a:cubicBezTo>
                      <a:cubicBezTo>
                        <a:pt x="1394806" y="443946"/>
                        <a:pt x="1394955" y="440818"/>
                        <a:pt x="1394433" y="436872"/>
                      </a:cubicBezTo>
                      <a:cubicBezTo>
                        <a:pt x="1384232" y="356676"/>
                        <a:pt x="1380956" y="275437"/>
                        <a:pt x="1361670" y="196507"/>
                      </a:cubicBezTo>
                      <a:cubicBezTo>
                        <a:pt x="1344618" y="126735"/>
                        <a:pt x="1318035" y="60761"/>
                        <a:pt x="1277378" y="0"/>
                      </a:cubicBezTo>
                      <a:cubicBezTo>
                        <a:pt x="1187576" y="87791"/>
                        <a:pt x="1079084" y="137160"/>
                        <a:pt x="964710" y="175657"/>
                      </a:cubicBezTo>
                      <a:cubicBezTo>
                        <a:pt x="792106" y="233663"/>
                        <a:pt x="613172" y="257417"/>
                        <a:pt x="432675" y="270820"/>
                      </a:cubicBezTo>
                      <a:cubicBezTo>
                        <a:pt x="412272" y="272309"/>
                        <a:pt x="410485" y="278713"/>
                        <a:pt x="413240" y="295765"/>
                      </a:cubicBezTo>
                      <a:cubicBezTo>
                        <a:pt x="417932" y="325327"/>
                        <a:pt x="422250" y="355186"/>
                        <a:pt x="423665" y="385046"/>
                      </a:cubicBezTo>
                      <a:cubicBezTo>
                        <a:pt x="428728" y="489368"/>
                        <a:pt x="424410" y="592647"/>
                        <a:pt x="385689" y="691683"/>
                      </a:cubicBezTo>
                      <a:cubicBezTo>
                        <a:pt x="377647" y="703969"/>
                        <a:pt x="370201" y="716255"/>
                        <a:pt x="363499" y="728616"/>
                      </a:cubicBezTo>
                      <a:cubicBezTo>
                        <a:pt x="358957" y="731073"/>
                        <a:pt x="354564" y="734126"/>
                        <a:pt x="350394" y="738147"/>
                      </a:cubicBezTo>
                      <a:cubicBezTo>
                        <a:pt x="339075" y="748944"/>
                        <a:pt x="337735" y="773293"/>
                        <a:pt x="319417" y="771209"/>
                      </a:cubicBezTo>
                      <a:cubicBezTo>
                        <a:pt x="302291" y="769347"/>
                        <a:pt x="297823" y="746710"/>
                        <a:pt x="285909" y="734871"/>
                      </a:cubicBezTo>
                      <a:cubicBezTo>
                        <a:pt x="283080" y="732041"/>
                        <a:pt x="286728" y="735466"/>
                        <a:pt x="284122" y="732414"/>
                      </a:cubicBezTo>
                      <a:cubicBezTo>
                        <a:pt x="235052" y="675301"/>
                        <a:pt x="168259" y="657653"/>
                        <a:pt x="102657" y="682896"/>
                      </a:cubicBezTo>
                      <a:cubicBezTo>
                        <a:pt x="31396" y="710373"/>
                        <a:pt x="-10675" y="790420"/>
                        <a:pt x="2356" y="861308"/>
                      </a:cubicBezTo>
                      <a:cubicBezTo>
                        <a:pt x="4515" y="883126"/>
                        <a:pt x="5409" y="905167"/>
                        <a:pt x="8983" y="926761"/>
                      </a:cubicBezTo>
                      <a:cubicBezTo>
                        <a:pt x="23205" y="1012542"/>
                        <a:pt x="85382" y="1099737"/>
                        <a:pt x="181215" y="1102120"/>
                      </a:cubicBezTo>
                      <a:cubicBezTo>
                        <a:pt x="188959" y="1102343"/>
                        <a:pt x="193874" y="1105099"/>
                        <a:pt x="198416" y="1111502"/>
                      </a:cubicBezTo>
                      <a:cubicBezTo>
                        <a:pt x="231701" y="1158488"/>
                        <a:pt x="272804" y="1197655"/>
                        <a:pt x="319492" y="1231089"/>
                      </a:cubicBezTo>
                      <a:cubicBezTo>
                        <a:pt x="327013" y="1236451"/>
                        <a:pt x="332523" y="1241589"/>
                        <a:pt x="330661" y="1253056"/>
                      </a:cubicBezTo>
                      <a:cubicBezTo>
                        <a:pt x="320758" y="1315008"/>
                        <a:pt x="311897" y="1377110"/>
                        <a:pt x="302663" y="1439212"/>
                      </a:cubicBezTo>
                      <a:cubicBezTo>
                        <a:pt x="293504" y="1556639"/>
                        <a:pt x="221499" y="1898646"/>
                        <a:pt x="229318" y="1974598"/>
                      </a:cubicBezTo>
                      <a:cubicBezTo>
                        <a:pt x="240189" y="2079962"/>
                        <a:pt x="284867" y="2166637"/>
                        <a:pt x="367148" y="2231642"/>
                      </a:cubicBezTo>
                      <a:cubicBezTo>
                        <a:pt x="473853" y="2315934"/>
                        <a:pt x="596939" y="2341698"/>
                        <a:pt x="729408" y="2316679"/>
                      </a:cubicBezTo>
                      <a:cubicBezTo>
                        <a:pt x="830603" y="2297616"/>
                        <a:pt x="913926" y="2246833"/>
                        <a:pt x="974092" y="2161499"/>
                      </a:cubicBezTo>
                      <a:cubicBezTo>
                        <a:pt x="1044757" y="2061272"/>
                        <a:pt x="1041704" y="1986214"/>
                        <a:pt x="1030684" y="1869159"/>
                      </a:cubicBezTo>
                      <a:cubicBezTo>
                        <a:pt x="1028226" y="1843320"/>
                        <a:pt x="1026216" y="1606678"/>
                        <a:pt x="1025322" y="1605785"/>
                      </a:cubicBezTo>
                      <a:cubicBezTo>
                        <a:pt x="1025844" y="1604966"/>
                        <a:pt x="1019365" y="1445095"/>
                        <a:pt x="1019291" y="1429383"/>
                      </a:cubicBezTo>
                      <a:cubicBezTo>
                        <a:pt x="1018546" y="1429383"/>
                        <a:pt x="1017802" y="1429383"/>
                        <a:pt x="1017057" y="1429457"/>
                      </a:cubicBezTo>
                      <a:cubicBezTo>
                        <a:pt x="1017802" y="1428638"/>
                        <a:pt x="1018621" y="1427894"/>
                        <a:pt x="1019291" y="1426926"/>
                      </a:cubicBezTo>
                      <a:cubicBezTo>
                        <a:pt x="1026067" y="1425064"/>
                        <a:pt x="1032694" y="1422830"/>
                        <a:pt x="1039545" y="1421490"/>
                      </a:cubicBezTo>
                      <a:cubicBezTo>
                        <a:pt x="1206788" y="1388354"/>
                        <a:pt x="1325630" y="1293340"/>
                        <a:pt x="1400018" y="1140692"/>
                      </a:cubicBezTo>
                      <a:cubicBezTo>
                        <a:pt x="1458992" y="1019616"/>
                        <a:pt x="1450727" y="893402"/>
                        <a:pt x="1429877" y="765996"/>
                      </a:cubicBezTo>
                      <a:close/>
                    </a:path>
                  </a:pathLst>
                </a:custGeom>
                <a:solidFill>
                  <a:srgbClr val="F4B8B1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93">
                  <a:extLst>
                    <a:ext uri="{FF2B5EF4-FFF2-40B4-BE49-F238E27FC236}">
                      <a16:creationId xmlns:a16="http://schemas.microsoft.com/office/drawing/2014/main" id="{3B6CE8FE-60EB-4C97-A776-8EE2DAFADF62}"/>
                    </a:ext>
                  </a:extLst>
                </p:cNvPr>
                <p:cNvSpPr/>
                <p:nvPr/>
              </p:nvSpPr>
              <p:spPr>
                <a:xfrm flipH="1">
                  <a:off x="7906521" y="3110634"/>
                  <a:ext cx="500895" cy="367377"/>
                </a:xfrm>
                <a:custGeom>
                  <a:avLst/>
                  <a:gdLst>
                    <a:gd name="connsiteX0" fmla="*/ 1682603 w 1781773"/>
                    <a:gd name="connsiteY0" fmla="*/ 905723 h 1306821"/>
                    <a:gd name="connsiteX1" fmla="*/ 1669945 w 1781773"/>
                    <a:gd name="connsiteY1" fmla="*/ 871619 h 1306821"/>
                    <a:gd name="connsiteX2" fmla="*/ 1707846 w 1781773"/>
                    <a:gd name="connsiteY2" fmla="*/ 676676 h 1306821"/>
                    <a:gd name="connsiteX3" fmla="*/ 1566963 w 1781773"/>
                    <a:gd name="connsiteY3" fmla="*/ 402505 h 1306821"/>
                    <a:gd name="connsiteX4" fmla="*/ 1534646 w 1781773"/>
                    <a:gd name="connsiteY4" fmla="*/ 316724 h 1306821"/>
                    <a:gd name="connsiteX5" fmla="*/ 1535689 w 1781773"/>
                    <a:gd name="connsiteY5" fmla="*/ 301906 h 1306821"/>
                    <a:gd name="connsiteX6" fmla="*/ 1425633 w 1781773"/>
                    <a:gd name="connsiteY6" fmla="*/ 105176 h 1306821"/>
                    <a:gd name="connsiteX7" fmla="*/ 925543 w 1781773"/>
                    <a:gd name="connsiteY7" fmla="*/ 19544 h 1306821"/>
                    <a:gd name="connsiteX8" fmla="*/ 139739 w 1781773"/>
                    <a:gd name="connsiteY8" fmla="*/ 461852 h 1306821"/>
                    <a:gd name="connsiteX9" fmla="*/ 8090 w 1781773"/>
                    <a:gd name="connsiteY9" fmla="*/ 896341 h 1306821"/>
                    <a:gd name="connsiteX10" fmla="*/ 191714 w 1781773"/>
                    <a:gd name="connsiteY10" fmla="*/ 1305959 h 1306821"/>
                    <a:gd name="connsiteX11" fmla="*/ 198118 w 1781773"/>
                    <a:gd name="connsiteY11" fmla="*/ 1273717 h 1306821"/>
                    <a:gd name="connsiteX12" fmla="*/ 319269 w 1781773"/>
                    <a:gd name="connsiteY12" fmla="*/ 1132312 h 1306821"/>
                    <a:gd name="connsiteX13" fmla="*/ 487926 w 1781773"/>
                    <a:gd name="connsiteY13" fmla="*/ 1221444 h 1306821"/>
                    <a:gd name="connsiteX14" fmla="*/ 507733 w 1781773"/>
                    <a:gd name="connsiteY14" fmla="*/ 1251825 h 1306821"/>
                    <a:gd name="connsiteX15" fmla="*/ 542805 w 1781773"/>
                    <a:gd name="connsiteY15" fmla="*/ 1199552 h 1306821"/>
                    <a:gd name="connsiteX16" fmla="*/ 577877 w 1781773"/>
                    <a:gd name="connsiteY16" fmla="*/ 1180266 h 1306821"/>
                    <a:gd name="connsiteX17" fmla="*/ 765895 w 1781773"/>
                    <a:gd name="connsiteY17" fmla="*/ 1194042 h 1306821"/>
                    <a:gd name="connsiteX18" fmla="*/ 805137 w 1781773"/>
                    <a:gd name="connsiteY18" fmla="*/ 1221593 h 1306821"/>
                    <a:gd name="connsiteX19" fmla="*/ 962774 w 1781773"/>
                    <a:gd name="connsiteY19" fmla="*/ 1304842 h 1306821"/>
                    <a:gd name="connsiteX20" fmla="*/ 1127411 w 1781773"/>
                    <a:gd name="connsiteY20" fmla="*/ 1276174 h 1306821"/>
                    <a:gd name="connsiteX21" fmla="*/ 1247891 w 1781773"/>
                    <a:gd name="connsiteY21" fmla="*/ 1142216 h 1306821"/>
                    <a:gd name="connsiteX22" fmla="*/ 1249678 w 1781773"/>
                    <a:gd name="connsiteY22" fmla="*/ 1098581 h 1306821"/>
                    <a:gd name="connsiteX23" fmla="*/ 1296292 w 1781773"/>
                    <a:gd name="connsiteY23" fmla="*/ 1090911 h 1306821"/>
                    <a:gd name="connsiteX24" fmla="*/ 1302249 w 1781773"/>
                    <a:gd name="connsiteY24" fmla="*/ 1090316 h 1306821"/>
                    <a:gd name="connsiteX25" fmla="*/ 1327119 w 1781773"/>
                    <a:gd name="connsiteY25" fmla="*/ 1109155 h 1306821"/>
                    <a:gd name="connsiteX26" fmla="*/ 1499872 w 1781773"/>
                    <a:gd name="connsiteY26" fmla="*/ 1228816 h 1306821"/>
                    <a:gd name="connsiteX27" fmla="*/ 1614694 w 1781773"/>
                    <a:gd name="connsiteY27" fmla="*/ 1210870 h 1306821"/>
                    <a:gd name="connsiteX28" fmla="*/ 1643883 w 1781773"/>
                    <a:gd name="connsiteY28" fmla="*/ 1204392 h 1306821"/>
                    <a:gd name="connsiteX29" fmla="*/ 1780820 w 1781773"/>
                    <a:gd name="connsiteY29" fmla="*/ 1079891 h 1306821"/>
                    <a:gd name="connsiteX30" fmla="*/ 1682603 w 1781773"/>
                    <a:gd name="connsiteY30" fmla="*/ 905723 h 1306821"/>
                    <a:gd name="connsiteX31" fmla="*/ 1211553 w 1781773"/>
                    <a:gd name="connsiteY31" fmla="*/ 1171927 h 1306821"/>
                    <a:gd name="connsiteX32" fmla="*/ 1140442 w 1781773"/>
                    <a:gd name="connsiteY32" fmla="*/ 1242666 h 1306821"/>
                    <a:gd name="connsiteX33" fmla="*/ 959423 w 1781773"/>
                    <a:gd name="connsiteY33" fmla="*/ 1276472 h 1306821"/>
                    <a:gd name="connsiteX34" fmla="*/ 811615 w 1781773"/>
                    <a:gd name="connsiteY34" fmla="*/ 1143407 h 1306821"/>
                    <a:gd name="connsiteX35" fmla="*/ 919139 w 1781773"/>
                    <a:gd name="connsiteY35" fmla="*/ 1024714 h 1306821"/>
                    <a:gd name="connsiteX36" fmla="*/ 1054363 w 1781773"/>
                    <a:gd name="connsiteY36" fmla="*/ 1001631 h 1306821"/>
                    <a:gd name="connsiteX37" fmla="*/ 1211553 w 1781773"/>
                    <a:gd name="connsiteY37" fmla="*/ 1171927 h 1306821"/>
                    <a:gd name="connsiteX38" fmla="*/ 1323173 w 1781773"/>
                    <a:gd name="connsiteY38" fmla="*/ 1040351 h 1306821"/>
                    <a:gd name="connsiteX39" fmla="*/ 1294058 w 1781773"/>
                    <a:gd name="connsiteY39" fmla="*/ 1067158 h 1306821"/>
                    <a:gd name="connsiteX40" fmla="*/ 1249678 w 1781773"/>
                    <a:gd name="connsiteY40" fmla="*/ 1072519 h 1306821"/>
                    <a:gd name="connsiteX41" fmla="*/ 1232701 w 1781773"/>
                    <a:gd name="connsiteY41" fmla="*/ 1064328 h 1306821"/>
                    <a:gd name="connsiteX42" fmla="*/ 1027556 w 1781773"/>
                    <a:gd name="connsiteY42" fmla="*/ 976388 h 1306821"/>
                    <a:gd name="connsiteX43" fmla="*/ 901342 w 1781773"/>
                    <a:gd name="connsiteY43" fmla="*/ 999620 h 1306821"/>
                    <a:gd name="connsiteX44" fmla="*/ 786447 w 1781773"/>
                    <a:gd name="connsiteY44" fmla="*/ 1142142 h 1306821"/>
                    <a:gd name="connsiteX45" fmla="*/ 760459 w 1781773"/>
                    <a:gd name="connsiteY45" fmla="*/ 1166267 h 1306821"/>
                    <a:gd name="connsiteX46" fmla="*/ 665147 w 1781773"/>
                    <a:gd name="connsiteY46" fmla="*/ 1157481 h 1306821"/>
                    <a:gd name="connsiteX47" fmla="*/ 570207 w 1781773"/>
                    <a:gd name="connsiteY47" fmla="*/ 1149439 h 1306821"/>
                    <a:gd name="connsiteX48" fmla="*/ 608034 w 1781773"/>
                    <a:gd name="connsiteY48" fmla="*/ 994482 h 1306821"/>
                    <a:gd name="connsiteX49" fmla="*/ 602301 w 1781773"/>
                    <a:gd name="connsiteY49" fmla="*/ 746894 h 1306821"/>
                    <a:gd name="connsiteX50" fmla="*/ 624863 w 1781773"/>
                    <a:gd name="connsiteY50" fmla="*/ 717035 h 1306821"/>
                    <a:gd name="connsiteX51" fmla="*/ 1197033 w 1781773"/>
                    <a:gd name="connsiteY51" fmla="*/ 606086 h 1306821"/>
                    <a:gd name="connsiteX52" fmla="*/ 1463013 w 1781773"/>
                    <a:gd name="connsiteY52" fmla="*/ 447183 h 1306821"/>
                    <a:gd name="connsiteX53" fmla="*/ 1558623 w 1781773"/>
                    <a:gd name="connsiteY53" fmla="*/ 703036 h 1306821"/>
                    <a:gd name="connsiteX54" fmla="*/ 1578877 w 1781773"/>
                    <a:gd name="connsiteY54" fmla="*/ 878246 h 1306821"/>
                    <a:gd name="connsiteX55" fmla="*/ 1560038 w 1781773"/>
                    <a:gd name="connsiteY55" fmla="*/ 903489 h 1306821"/>
                    <a:gd name="connsiteX56" fmla="*/ 1448121 w 1781773"/>
                    <a:gd name="connsiteY56" fmla="*/ 922105 h 1306821"/>
                    <a:gd name="connsiteX57" fmla="*/ 1323173 w 1781773"/>
                    <a:gd name="connsiteY57" fmla="*/ 1040351 h 1306821"/>
                    <a:gd name="connsiteX58" fmla="*/ 1751481 w 1781773"/>
                    <a:gd name="connsiteY58" fmla="*/ 1074157 h 1306821"/>
                    <a:gd name="connsiteX59" fmla="*/ 1651776 w 1781773"/>
                    <a:gd name="connsiteY59" fmla="*/ 1174160 h 1306821"/>
                    <a:gd name="connsiteX60" fmla="*/ 1613502 w 1781773"/>
                    <a:gd name="connsiteY60" fmla="*/ 1179447 h 1306821"/>
                    <a:gd name="connsiteX61" fmla="*/ 1448865 w 1781773"/>
                    <a:gd name="connsiteY61" fmla="*/ 1198212 h 1306821"/>
                    <a:gd name="connsiteX62" fmla="*/ 1347671 w 1781773"/>
                    <a:gd name="connsiteY62" fmla="*/ 1061350 h 1306821"/>
                    <a:gd name="connsiteX63" fmla="*/ 1452961 w 1781773"/>
                    <a:gd name="connsiteY63" fmla="*/ 951294 h 1306821"/>
                    <a:gd name="connsiteX64" fmla="*/ 1564580 w 1781773"/>
                    <a:gd name="connsiteY64" fmla="*/ 930891 h 1306821"/>
                    <a:gd name="connsiteX65" fmla="*/ 1587440 w 1781773"/>
                    <a:gd name="connsiteY65" fmla="*/ 947199 h 1306821"/>
                    <a:gd name="connsiteX66" fmla="*/ 1595706 w 1781773"/>
                    <a:gd name="connsiteY66" fmla="*/ 1009375 h 1306821"/>
                    <a:gd name="connsiteX67" fmla="*/ 1636288 w 1781773"/>
                    <a:gd name="connsiteY67" fmla="*/ 943550 h 1306821"/>
                    <a:gd name="connsiteX68" fmla="*/ 1666892 w 1781773"/>
                    <a:gd name="connsiteY68" fmla="*/ 930370 h 1306821"/>
                    <a:gd name="connsiteX69" fmla="*/ 1751481 w 1781773"/>
                    <a:gd name="connsiteY69" fmla="*/ 1074157 h 13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781773" h="1306821">
                      <a:moveTo>
                        <a:pt x="1682603" y="905723"/>
                      </a:moveTo>
                      <a:cubicBezTo>
                        <a:pt x="1659669" y="896787"/>
                        <a:pt x="1663094" y="888001"/>
                        <a:pt x="1669945" y="871619"/>
                      </a:cubicBezTo>
                      <a:cubicBezTo>
                        <a:pt x="1696007" y="809294"/>
                        <a:pt x="1711644" y="744288"/>
                        <a:pt x="1707846" y="676676"/>
                      </a:cubicBezTo>
                      <a:cubicBezTo>
                        <a:pt x="1701591" y="565057"/>
                        <a:pt x="1650436" y="474808"/>
                        <a:pt x="1566963" y="402505"/>
                      </a:cubicBezTo>
                      <a:cubicBezTo>
                        <a:pt x="1539859" y="379049"/>
                        <a:pt x="1508063" y="359764"/>
                        <a:pt x="1534646" y="316724"/>
                      </a:cubicBezTo>
                      <a:cubicBezTo>
                        <a:pt x="1536955" y="313001"/>
                        <a:pt x="1535391" y="306895"/>
                        <a:pt x="1535689" y="301906"/>
                      </a:cubicBezTo>
                      <a:cubicBezTo>
                        <a:pt x="1541348" y="212700"/>
                        <a:pt x="1492054" y="153577"/>
                        <a:pt x="1425633" y="105176"/>
                      </a:cubicBezTo>
                      <a:cubicBezTo>
                        <a:pt x="1273357" y="-5773"/>
                        <a:pt x="1101572" y="-18878"/>
                        <a:pt x="925543" y="19544"/>
                      </a:cubicBezTo>
                      <a:cubicBezTo>
                        <a:pt x="619353" y="86337"/>
                        <a:pt x="359478" y="239358"/>
                        <a:pt x="139739" y="461852"/>
                      </a:cubicBezTo>
                      <a:cubicBezTo>
                        <a:pt x="19482" y="583524"/>
                        <a:pt x="-18568" y="730959"/>
                        <a:pt x="8090" y="896341"/>
                      </a:cubicBezTo>
                      <a:cubicBezTo>
                        <a:pt x="32662" y="1048766"/>
                        <a:pt x="99604" y="1183245"/>
                        <a:pt x="191714" y="1305959"/>
                      </a:cubicBezTo>
                      <a:cubicBezTo>
                        <a:pt x="193874" y="1295236"/>
                        <a:pt x="196182" y="1284514"/>
                        <a:pt x="198118" y="1273717"/>
                      </a:cubicBezTo>
                      <a:cubicBezTo>
                        <a:pt x="210553" y="1203350"/>
                        <a:pt x="263496" y="1141471"/>
                        <a:pt x="319269" y="1132312"/>
                      </a:cubicBezTo>
                      <a:cubicBezTo>
                        <a:pt x="385913" y="1121366"/>
                        <a:pt x="448014" y="1154577"/>
                        <a:pt x="487926" y="1221444"/>
                      </a:cubicBezTo>
                      <a:cubicBezTo>
                        <a:pt x="493809" y="1231273"/>
                        <a:pt x="495224" y="1244155"/>
                        <a:pt x="507733" y="1251825"/>
                      </a:cubicBezTo>
                      <a:cubicBezTo>
                        <a:pt x="519722" y="1234252"/>
                        <a:pt x="533051" y="1217870"/>
                        <a:pt x="542805" y="1199552"/>
                      </a:cubicBezTo>
                      <a:cubicBezTo>
                        <a:pt x="550996" y="1184213"/>
                        <a:pt x="560676" y="1178852"/>
                        <a:pt x="577877" y="1180266"/>
                      </a:cubicBezTo>
                      <a:cubicBezTo>
                        <a:pt x="640500" y="1185553"/>
                        <a:pt x="703198" y="1189649"/>
                        <a:pt x="765895" y="1194042"/>
                      </a:cubicBezTo>
                      <a:cubicBezTo>
                        <a:pt x="784660" y="1195382"/>
                        <a:pt x="796276" y="1201414"/>
                        <a:pt x="805137" y="1221593"/>
                      </a:cubicBezTo>
                      <a:cubicBezTo>
                        <a:pt x="831124" y="1280940"/>
                        <a:pt x="900821" y="1315714"/>
                        <a:pt x="962774" y="1304842"/>
                      </a:cubicBezTo>
                      <a:cubicBezTo>
                        <a:pt x="1017653" y="1295236"/>
                        <a:pt x="1072532" y="1285705"/>
                        <a:pt x="1127411" y="1276174"/>
                      </a:cubicBezTo>
                      <a:cubicBezTo>
                        <a:pt x="1193831" y="1264632"/>
                        <a:pt x="1242902" y="1208934"/>
                        <a:pt x="1247891" y="1142216"/>
                      </a:cubicBezTo>
                      <a:cubicBezTo>
                        <a:pt x="1249008" y="1127175"/>
                        <a:pt x="1234711" y="1108261"/>
                        <a:pt x="1249678" y="1098581"/>
                      </a:cubicBezTo>
                      <a:cubicBezTo>
                        <a:pt x="1261816" y="1090688"/>
                        <a:pt x="1280506" y="1093071"/>
                        <a:pt x="1296292" y="1090911"/>
                      </a:cubicBezTo>
                      <a:cubicBezTo>
                        <a:pt x="1298302" y="1090613"/>
                        <a:pt x="1300313" y="1090688"/>
                        <a:pt x="1302249" y="1090316"/>
                      </a:cubicBezTo>
                      <a:cubicBezTo>
                        <a:pt x="1317588" y="1087486"/>
                        <a:pt x="1323768" y="1091730"/>
                        <a:pt x="1327119" y="1109155"/>
                      </a:cubicBezTo>
                      <a:cubicBezTo>
                        <a:pt x="1343948" y="1197616"/>
                        <a:pt x="1430473" y="1242964"/>
                        <a:pt x="1499872" y="1228816"/>
                      </a:cubicBezTo>
                      <a:cubicBezTo>
                        <a:pt x="1537774" y="1221072"/>
                        <a:pt x="1576345" y="1216753"/>
                        <a:pt x="1614694" y="1210870"/>
                      </a:cubicBezTo>
                      <a:cubicBezTo>
                        <a:pt x="1624374" y="1208637"/>
                        <a:pt x="1634054" y="1205733"/>
                        <a:pt x="1643883" y="1204392"/>
                      </a:cubicBezTo>
                      <a:cubicBezTo>
                        <a:pt x="1719313" y="1194191"/>
                        <a:pt x="1774639" y="1146163"/>
                        <a:pt x="1780820" y="1079891"/>
                      </a:cubicBezTo>
                      <a:cubicBezTo>
                        <a:pt x="1787447" y="1008332"/>
                        <a:pt x="1760044" y="935955"/>
                        <a:pt x="1682603" y="905723"/>
                      </a:cubicBezTo>
                      <a:close/>
                      <a:moveTo>
                        <a:pt x="1211553" y="1171927"/>
                      </a:moveTo>
                      <a:cubicBezTo>
                        <a:pt x="1199863" y="1207669"/>
                        <a:pt x="1176035" y="1234475"/>
                        <a:pt x="1140442" y="1242666"/>
                      </a:cubicBezTo>
                      <a:cubicBezTo>
                        <a:pt x="1074766" y="1257856"/>
                        <a:pt x="1007749" y="1267685"/>
                        <a:pt x="959423" y="1276472"/>
                      </a:cubicBezTo>
                      <a:cubicBezTo>
                        <a:pt x="868653" y="1276174"/>
                        <a:pt x="817274" y="1223157"/>
                        <a:pt x="811615" y="1143407"/>
                      </a:cubicBezTo>
                      <a:cubicBezTo>
                        <a:pt x="807445" y="1084582"/>
                        <a:pt x="852346" y="1035437"/>
                        <a:pt x="919139" y="1024714"/>
                      </a:cubicBezTo>
                      <a:cubicBezTo>
                        <a:pt x="964263" y="1017491"/>
                        <a:pt x="1009313" y="1009673"/>
                        <a:pt x="1054363" y="1001631"/>
                      </a:cubicBezTo>
                      <a:cubicBezTo>
                        <a:pt x="1159727" y="982717"/>
                        <a:pt x="1243647" y="1073487"/>
                        <a:pt x="1211553" y="1171927"/>
                      </a:cubicBezTo>
                      <a:close/>
                      <a:moveTo>
                        <a:pt x="1323173" y="1040351"/>
                      </a:moveTo>
                      <a:cubicBezTo>
                        <a:pt x="1319375" y="1057776"/>
                        <a:pt x="1315205" y="1068647"/>
                        <a:pt x="1294058" y="1067158"/>
                      </a:cubicBezTo>
                      <a:cubicBezTo>
                        <a:pt x="1279463" y="1066190"/>
                        <a:pt x="1264422" y="1070360"/>
                        <a:pt x="1249678" y="1072519"/>
                      </a:cubicBezTo>
                      <a:cubicBezTo>
                        <a:pt x="1242008" y="1073636"/>
                        <a:pt x="1236349" y="1071998"/>
                        <a:pt x="1232701" y="1064328"/>
                      </a:cubicBezTo>
                      <a:cubicBezTo>
                        <a:pt x="1190183" y="974750"/>
                        <a:pt x="1116614" y="958070"/>
                        <a:pt x="1027556" y="976388"/>
                      </a:cubicBezTo>
                      <a:cubicBezTo>
                        <a:pt x="985634" y="985026"/>
                        <a:pt x="943265" y="991131"/>
                        <a:pt x="901342" y="999620"/>
                      </a:cubicBezTo>
                      <a:cubicBezTo>
                        <a:pt x="830603" y="1013917"/>
                        <a:pt x="785330" y="1069392"/>
                        <a:pt x="786447" y="1142142"/>
                      </a:cubicBezTo>
                      <a:cubicBezTo>
                        <a:pt x="786745" y="1163289"/>
                        <a:pt x="782649" y="1169767"/>
                        <a:pt x="760459" y="1166267"/>
                      </a:cubicBezTo>
                      <a:cubicBezTo>
                        <a:pt x="729036" y="1161278"/>
                        <a:pt x="696943" y="1160162"/>
                        <a:pt x="665147" y="1157481"/>
                      </a:cubicBezTo>
                      <a:cubicBezTo>
                        <a:pt x="634469" y="1154875"/>
                        <a:pt x="603269" y="1157630"/>
                        <a:pt x="570207" y="1149439"/>
                      </a:cubicBezTo>
                      <a:cubicBezTo>
                        <a:pt x="587706" y="1098581"/>
                        <a:pt x="602673" y="1047723"/>
                        <a:pt x="608034" y="994482"/>
                      </a:cubicBezTo>
                      <a:cubicBezTo>
                        <a:pt x="616449" y="911680"/>
                        <a:pt x="616076" y="828952"/>
                        <a:pt x="602301" y="746894"/>
                      </a:cubicBezTo>
                      <a:cubicBezTo>
                        <a:pt x="598652" y="725226"/>
                        <a:pt x="600663" y="718896"/>
                        <a:pt x="624863" y="717035"/>
                      </a:cubicBezTo>
                      <a:cubicBezTo>
                        <a:pt x="819806" y="702142"/>
                        <a:pt x="1012589" y="675559"/>
                        <a:pt x="1197033" y="606086"/>
                      </a:cubicBezTo>
                      <a:cubicBezTo>
                        <a:pt x="1294579" y="569376"/>
                        <a:pt x="1386094" y="522613"/>
                        <a:pt x="1463013" y="447183"/>
                      </a:cubicBezTo>
                      <a:cubicBezTo>
                        <a:pt x="1514169" y="526485"/>
                        <a:pt x="1544997" y="611819"/>
                        <a:pt x="1558623" y="703036"/>
                      </a:cubicBezTo>
                      <a:cubicBezTo>
                        <a:pt x="1567261" y="761117"/>
                        <a:pt x="1570984" y="819942"/>
                        <a:pt x="1578877" y="878246"/>
                      </a:cubicBezTo>
                      <a:cubicBezTo>
                        <a:pt x="1581260" y="895968"/>
                        <a:pt x="1575452" y="901106"/>
                        <a:pt x="1560038" y="903489"/>
                      </a:cubicBezTo>
                      <a:cubicBezTo>
                        <a:pt x="1522658" y="909223"/>
                        <a:pt x="1485427" y="915999"/>
                        <a:pt x="1448121" y="922105"/>
                      </a:cubicBezTo>
                      <a:cubicBezTo>
                        <a:pt x="1378945" y="933498"/>
                        <a:pt x="1338438" y="970952"/>
                        <a:pt x="1323173" y="1040351"/>
                      </a:cubicBezTo>
                      <a:close/>
                      <a:moveTo>
                        <a:pt x="1751481" y="1074157"/>
                      </a:moveTo>
                      <a:cubicBezTo>
                        <a:pt x="1747535" y="1124494"/>
                        <a:pt x="1707772" y="1164555"/>
                        <a:pt x="1651776" y="1174160"/>
                      </a:cubicBezTo>
                      <a:cubicBezTo>
                        <a:pt x="1639117" y="1176320"/>
                        <a:pt x="1626235" y="1177735"/>
                        <a:pt x="1613502" y="1179447"/>
                      </a:cubicBezTo>
                      <a:cubicBezTo>
                        <a:pt x="1558772" y="1187489"/>
                        <a:pt x="1505382" y="1210200"/>
                        <a:pt x="1448865" y="1198212"/>
                      </a:cubicBezTo>
                      <a:cubicBezTo>
                        <a:pt x="1385200" y="1184734"/>
                        <a:pt x="1346554" y="1131047"/>
                        <a:pt x="1347671" y="1061350"/>
                      </a:cubicBezTo>
                      <a:cubicBezTo>
                        <a:pt x="1348564" y="1003045"/>
                        <a:pt x="1386838" y="963134"/>
                        <a:pt x="1452961" y="951294"/>
                      </a:cubicBezTo>
                      <a:cubicBezTo>
                        <a:pt x="1490192" y="944667"/>
                        <a:pt x="1527796" y="939529"/>
                        <a:pt x="1564580" y="930891"/>
                      </a:cubicBezTo>
                      <a:cubicBezTo>
                        <a:pt x="1582004" y="926796"/>
                        <a:pt x="1585057" y="933423"/>
                        <a:pt x="1587440" y="947199"/>
                      </a:cubicBezTo>
                      <a:cubicBezTo>
                        <a:pt x="1591014" y="967825"/>
                        <a:pt x="1587887" y="989344"/>
                        <a:pt x="1595706" y="1009375"/>
                      </a:cubicBezTo>
                      <a:cubicBezTo>
                        <a:pt x="1609407" y="987483"/>
                        <a:pt x="1624225" y="966261"/>
                        <a:pt x="1636288" y="943550"/>
                      </a:cubicBezTo>
                      <a:cubicBezTo>
                        <a:pt x="1643808" y="929402"/>
                        <a:pt x="1651478" y="925158"/>
                        <a:pt x="1666892" y="930370"/>
                      </a:cubicBezTo>
                      <a:cubicBezTo>
                        <a:pt x="1720952" y="948613"/>
                        <a:pt x="1756619" y="1008407"/>
                        <a:pt x="1751481" y="1074157"/>
                      </a:cubicBezTo>
                      <a:close/>
                    </a:path>
                  </a:pathLst>
                </a:custGeom>
                <a:solidFill>
                  <a:srgbClr val="2C347F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A926E5DF-8BE4-4814-B450-018411157E23}"/>
                    </a:ext>
                  </a:extLst>
                </p:cNvPr>
                <p:cNvSpPr/>
                <p:nvPr/>
              </p:nvSpPr>
              <p:spPr>
                <a:xfrm flipH="1">
                  <a:off x="7814161" y="3727172"/>
                  <a:ext cx="705241" cy="318951"/>
                </a:xfrm>
                <a:custGeom>
                  <a:avLst/>
                  <a:gdLst>
                    <a:gd name="connsiteX0" fmla="*/ 459608 w 705241"/>
                    <a:gd name="connsiteY0" fmla="*/ 0 h 318951"/>
                    <a:gd name="connsiteX1" fmla="*/ 457693 w 705241"/>
                    <a:gd name="connsiteY1" fmla="*/ 1282 h 318951"/>
                    <a:gd name="connsiteX2" fmla="*/ 296454 w 705241"/>
                    <a:gd name="connsiteY2" fmla="*/ 16934 h 318951"/>
                    <a:gd name="connsiteX3" fmla="*/ 234588 w 705241"/>
                    <a:gd name="connsiteY3" fmla="*/ 16 h 318951"/>
                    <a:gd name="connsiteX4" fmla="*/ 220297 w 705241"/>
                    <a:gd name="connsiteY4" fmla="*/ 4226 h 318951"/>
                    <a:gd name="connsiteX5" fmla="*/ 98861 w 705241"/>
                    <a:gd name="connsiteY5" fmla="*/ 42732 h 318951"/>
                    <a:gd name="connsiteX6" fmla="*/ 26518 w 705241"/>
                    <a:gd name="connsiteY6" fmla="*/ 96937 h 318951"/>
                    <a:gd name="connsiteX7" fmla="*/ 3633 w 705241"/>
                    <a:gd name="connsiteY7" fmla="*/ 160797 h 318951"/>
                    <a:gd name="connsiteX8" fmla="*/ 3763 w 705241"/>
                    <a:gd name="connsiteY8" fmla="*/ 173419 h 318951"/>
                    <a:gd name="connsiteX9" fmla="*/ 13384 w 705241"/>
                    <a:gd name="connsiteY9" fmla="*/ 174823 h 318951"/>
                    <a:gd name="connsiteX10" fmla="*/ 0 w 705241"/>
                    <a:gd name="connsiteY10" fmla="*/ 175024 h 318951"/>
                    <a:gd name="connsiteX11" fmla="*/ 354865 w 705241"/>
                    <a:gd name="connsiteY11" fmla="*/ 318896 h 318951"/>
                    <a:gd name="connsiteX12" fmla="*/ 705241 w 705241"/>
                    <a:gd name="connsiteY12" fmla="*/ 164413 h 318951"/>
                    <a:gd name="connsiteX13" fmla="*/ 691444 w 705241"/>
                    <a:gd name="connsiteY13" fmla="*/ 164621 h 318951"/>
                    <a:gd name="connsiteX14" fmla="*/ 688933 w 705241"/>
                    <a:gd name="connsiteY14" fmla="*/ 149909 h 318951"/>
                    <a:gd name="connsiteX15" fmla="*/ 609389 w 705241"/>
                    <a:gd name="connsiteY15" fmla="*/ 47875 h 318951"/>
                    <a:gd name="connsiteX16" fmla="*/ 570393 w 705241"/>
                    <a:gd name="connsiteY16" fmla="*/ 35610 h 318951"/>
                    <a:gd name="connsiteX17" fmla="*/ 459608 w 705241"/>
                    <a:gd name="connsiteY17" fmla="*/ 0 h 31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5241" h="318951">
                      <a:moveTo>
                        <a:pt x="459608" y="0"/>
                      </a:moveTo>
                      <a:cubicBezTo>
                        <a:pt x="458975" y="443"/>
                        <a:pt x="458390" y="1029"/>
                        <a:pt x="457693" y="1282"/>
                      </a:cubicBezTo>
                      <a:cubicBezTo>
                        <a:pt x="405308" y="20496"/>
                        <a:pt x="351419" y="25148"/>
                        <a:pt x="296454" y="16934"/>
                      </a:cubicBezTo>
                      <a:cubicBezTo>
                        <a:pt x="275262" y="13769"/>
                        <a:pt x="254340" y="8800"/>
                        <a:pt x="234588" y="16"/>
                      </a:cubicBezTo>
                      <a:cubicBezTo>
                        <a:pt x="229824" y="1425"/>
                        <a:pt x="225045" y="2770"/>
                        <a:pt x="220297" y="4226"/>
                      </a:cubicBezTo>
                      <a:cubicBezTo>
                        <a:pt x="179718" y="16776"/>
                        <a:pt x="139740" y="31115"/>
                        <a:pt x="98861" y="42732"/>
                      </a:cubicBezTo>
                      <a:cubicBezTo>
                        <a:pt x="67967" y="51515"/>
                        <a:pt x="44133" y="70396"/>
                        <a:pt x="26518" y="96937"/>
                      </a:cubicBezTo>
                      <a:cubicBezTo>
                        <a:pt x="13699" y="116246"/>
                        <a:pt x="6545" y="137801"/>
                        <a:pt x="3633" y="160797"/>
                      </a:cubicBezTo>
                      <a:cubicBezTo>
                        <a:pt x="2715" y="168014"/>
                        <a:pt x="2224" y="171618"/>
                        <a:pt x="3763" y="173419"/>
                      </a:cubicBezTo>
                      <a:lnTo>
                        <a:pt x="13384" y="174823"/>
                      </a:lnTo>
                      <a:lnTo>
                        <a:pt x="0" y="175024"/>
                      </a:lnTo>
                      <a:cubicBezTo>
                        <a:pt x="93968" y="268992"/>
                        <a:pt x="221989" y="320895"/>
                        <a:pt x="354865" y="318896"/>
                      </a:cubicBezTo>
                      <a:cubicBezTo>
                        <a:pt x="487741" y="316897"/>
                        <a:pt x="614142" y="261166"/>
                        <a:pt x="705241" y="164413"/>
                      </a:cubicBezTo>
                      <a:lnTo>
                        <a:pt x="691444" y="164621"/>
                      </a:lnTo>
                      <a:lnTo>
                        <a:pt x="688933" y="149909"/>
                      </a:lnTo>
                      <a:cubicBezTo>
                        <a:pt x="679453" y="102666"/>
                        <a:pt x="653735" y="68007"/>
                        <a:pt x="609389" y="47875"/>
                      </a:cubicBezTo>
                      <a:cubicBezTo>
                        <a:pt x="596886" y="42210"/>
                        <a:pt x="583355" y="39788"/>
                        <a:pt x="570393" y="35610"/>
                      </a:cubicBezTo>
                      <a:cubicBezTo>
                        <a:pt x="533470" y="23692"/>
                        <a:pt x="496531" y="11870"/>
                        <a:pt x="45960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911877F-FC1C-4021-BB9B-4C475D7EBD2A}"/>
                </a:ext>
              </a:extLst>
            </p:cNvPr>
            <p:cNvGrpSpPr/>
            <p:nvPr/>
          </p:nvGrpSpPr>
          <p:grpSpPr>
            <a:xfrm>
              <a:off x="4662654" y="4624908"/>
              <a:ext cx="982246" cy="982246"/>
              <a:chOff x="3751931" y="4624410"/>
              <a:chExt cx="982246" cy="982246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CDFA700F-BEE8-487C-912D-FBD10D3C5BA6}"/>
                  </a:ext>
                </a:extLst>
              </p:cNvPr>
              <p:cNvSpPr/>
              <p:nvPr/>
            </p:nvSpPr>
            <p:spPr>
              <a:xfrm>
                <a:off x="3751931" y="4624410"/>
                <a:ext cx="982246" cy="982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AA6CB598-047F-4CE1-B4E4-A8C1A3523757}"/>
                  </a:ext>
                </a:extLst>
              </p:cNvPr>
              <p:cNvGrpSpPr/>
              <p:nvPr/>
            </p:nvGrpSpPr>
            <p:grpSpPr>
              <a:xfrm>
                <a:off x="3897912" y="4665945"/>
                <a:ext cx="692890" cy="940710"/>
                <a:chOff x="3897912" y="4665945"/>
                <a:chExt cx="692890" cy="940710"/>
              </a:xfrm>
            </p:grpSpPr>
            <p:sp>
              <p:nvSpPr>
                <p:cNvPr id="25" name="Freeform: Shape 44">
                  <a:extLst>
                    <a:ext uri="{FF2B5EF4-FFF2-40B4-BE49-F238E27FC236}">
                      <a16:creationId xmlns:a16="http://schemas.microsoft.com/office/drawing/2014/main" id="{BFAAA82F-2D7B-4034-9165-DBEC681F78E3}"/>
                    </a:ext>
                  </a:extLst>
                </p:cNvPr>
                <p:cNvSpPr/>
                <p:nvPr/>
              </p:nvSpPr>
              <p:spPr>
                <a:xfrm>
                  <a:off x="3910636" y="4832881"/>
                  <a:ext cx="678084" cy="631899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F1CD6F5B-39F3-46D1-B703-CCE5AA33A490}"/>
                    </a:ext>
                  </a:extLst>
                </p:cNvPr>
                <p:cNvSpPr/>
                <p:nvPr/>
              </p:nvSpPr>
              <p:spPr>
                <a:xfrm>
                  <a:off x="3897912" y="5291686"/>
                  <a:ext cx="692890" cy="314969"/>
                </a:xfrm>
                <a:custGeom>
                  <a:avLst/>
                  <a:gdLst>
                    <a:gd name="connsiteX0" fmla="*/ 559179 w 692890"/>
                    <a:gd name="connsiteY0" fmla="*/ 16 h 314969"/>
                    <a:gd name="connsiteX1" fmla="*/ 659527 w 692890"/>
                    <a:gd name="connsiteY1" fmla="*/ 45572 h 314969"/>
                    <a:gd name="connsiteX2" fmla="*/ 650710 w 692890"/>
                    <a:gd name="connsiteY2" fmla="*/ 89658 h 314969"/>
                    <a:gd name="connsiteX3" fmla="*/ 619712 w 692890"/>
                    <a:gd name="connsiteY3" fmla="*/ 165353 h 314969"/>
                    <a:gd name="connsiteX4" fmla="*/ 615891 w 692890"/>
                    <a:gd name="connsiteY4" fmla="*/ 171269 h 314969"/>
                    <a:gd name="connsiteX5" fmla="*/ 692890 w 692890"/>
                    <a:gd name="connsiteY5" fmla="*/ 171042 h 314969"/>
                    <a:gd name="connsiteX6" fmla="*/ 0 w 692890"/>
                    <a:gd name="connsiteY6" fmla="*/ 173084 h 314969"/>
                    <a:gd name="connsiteX7" fmla="*/ 79892 w 692890"/>
                    <a:gd name="connsiteY7" fmla="*/ 172849 h 314969"/>
                    <a:gd name="connsiteX8" fmla="*/ 77638 w 692890"/>
                    <a:gd name="connsiteY8" fmla="*/ 167429 h 314969"/>
                    <a:gd name="connsiteX9" fmla="*/ 59748 w 692890"/>
                    <a:gd name="connsiteY9" fmla="*/ 107293 h 314969"/>
                    <a:gd name="connsiteX10" fmla="*/ 46522 w 692890"/>
                    <a:gd name="connsiteY10" fmla="*/ 48301 h 314969"/>
                    <a:gd name="connsiteX11" fmla="*/ 145401 w 692890"/>
                    <a:gd name="connsiteY11" fmla="*/ 2956 h 314969"/>
                    <a:gd name="connsiteX12" fmla="*/ 161355 w 692890"/>
                    <a:gd name="connsiteY12" fmla="*/ 9463 h 314969"/>
                    <a:gd name="connsiteX13" fmla="*/ 205442 w 692890"/>
                    <a:gd name="connsiteY13" fmla="*/ 70344 h 314969"/>
                    <a:gd name="connsiteX14" fmla="*/ 292144 w 692890"/>
                    <a:gd name="connsiteY14" fmla="*/ 104354 h 314969"/>
                    <a:gd name="connsiteX15" fmla="*/ 437628 w 692890"/>
                    <a:gd name="connsiteY15" fmla="*/ 106243 h 314969"/>
                    <a:gd name="connsiteX16" fmla="*/ 528949 w 692890"/>
                    <a:gd name="connsiteY16" fmla="*/ 56489 h 314969"/>
                    <a:gd name="connsiteX17" fmla="*/ 559179 w 692890"/>
                    <a:gd name="connsiteY17" fmla="*/ 16 h 31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2890" h="314969">
                      <a:moveTo>
                        <a:pt x="559179" y="16"/>
                      </a:moveTo>
                      <a:cubicBezTo>
                        <a:pt x="563798" y="-824"/>
                        <a:pt x="653649" y="31296"/>
                        <a:pt x="659527" y="45572"/>
                      </a:cubicBezTo>
                      <a:cubicBezTo>
                        <a:pt x="665405" y="53759"/>
                        <a:pt x="653439" y="80421"/>
                        <a:pt x="650710" y="89658"/>
                      </a:cubicBezTo>
                      <a:cubicBezTo>
                        <a:pt x="644097" y="112646"/>
                        <a:pt x="628627" y="148387"/>
                        <a:pt x="619712" y="165353"/>
                      </a:cubicBezTo>
                      <a:lnTo>
                        <a:pt x="615891" y="171269"/>
                      </a:lnTo>
                      <a:lnTo>
                        <a:pt x="692890" y="171042"/>
                      </a:lnTo>
                      <a:cubicBezTo>
                        <a:pt x="501786" y="362146"/>
                        <a:pt x="192227" y="363059"/>
                        <a:pt x="0" y="173084"/>
                      </a:cubicBezTo>
                      <a:lnTo>
                        <a:pt x="79892" y="172849"/>
                      </a:lnTo>
                      <a:lnTo>
                        <a:pt x="77638" y="167429"/>
                      </a:lnTo>
                      <a:cubicBezTo>
                        <a:pt x="73800" y="154292"/>
                        <a:pt x="67778" y="126659"/>
                        <a:pt x="59748" y="107293"/>
                      </a:cubicBezTo>
                      <a:cubicBezTo>
                        <a:pt x="53870" y="89868"/>
                        <a:pt x="44842" y="67405"/>
                        <a:pt x="46522" y="48301"/>
                      </a:cubicBezTo>
                      <a:cubicBezTo>
                        <a:pt x="46942" y="44102"/>
                        <a:pt x="142672" y="4005"/>
                        <a:pt x="145401" y="2956"/>
                      </a:cubicBezTo>
                      <a:cubicBezTo>
                        <a:pt x="157157" y="-1034"/>
                        <a:pt x="157157" y="-1034"/>
                        <a:pt x="161355" y="9463"/>
                      </a:cubicBezTo>
                      <a:cubicBezTo>
                        <a:pt x="168703" y="35075"/>
                        <a:pt x="184448" y="54809"/>
                        <a:pt x="205442" y="70344"/>
                      </a:cubicBezTo>
                      <a:cubicBezTo>
                        <a:pt x="231263" y="89239"/>
                        <a:pt x="261284" y="98056"/>
                        <a:pt x="292144" y="104354"/>
                      </a:cubicBezTo>
                      <a:cubicBezTo>
                        <a:pt x="339379" y="114221"/>
                        <a:pt x="390603" y="117579"/>
                        <a:pt x="437628" y="106243"/>
                      </a:cubicBezTo>
                      <a:cubicBezTo>
                        <a:pt x="475416" y="93227"/>
                        <a:pt x="507325" y="83150"/>
                        <a:pt x="528949" y="56489"/>
                      </a:cubicBezTo>
                      <a:cubicBezTo>
                        <a:pt x="531048" y="53970"/>
                        <a:pt x="554771" y="856"/>
                        <a:pt x="559179" y="16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46">
                  <a:extLst>
                    <a:ext uri="{FF2B5EF4-FFF2-40B4-BE49-F238E27FC236}">
                      <a16:creationId xmlns:a16="http://schemas.microsoft.com/office/drawing/2014/main" id="{BFA1FF64-35A1-47A0-B71F-67EE849A95A8}"/>
                    </a:ext>
                  </a:extLst>
                </p:cNvPr>
                <p:cNvSpPr/>
                <p:nvPr/>
              </p:nvSpPr>
              <p:spPr>
                <a:xfrm>
                  <a:off x="4004979" y="4665945"/>
                  <a:ext cx="501740" cy="724270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4FFC6D21-EFE8-469B-ABD6-A53933680ADA}"/>
                </a:ext>
              </a:extLst>
            </p:cNvPr>
            <p:cNvGrpSpPr/>
            <p:nvPr/>
          </p:nvGrpSpPr>
          <p:grpSpPr>
            <a:xfrm>
              <a:off x="3529222" y="5788418"/>
              <a:ext cx="982246" cy="985309"/>
              <a:chOff x="6621035" y="1810350"/>
              <a:chExt cx="982246" cy="985309"/>
            </a:xfrm>
          </p:grpSpPr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67BEBE54-5F9D-480B-9E7B-B404FFFC0E08}"/>
                  </a:ext>
                </a:extLst>
              </p:cNvPr>
              <p:cNvSpPr/>
              <p:nvPr/>
            </p:nvSpPr>
            <p:spPr>
              <a:xfrm>
                <a:off x="6621035" y="1810350"/>
                <a:ext cx="982246" cy="982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117A35A2-D829-41DC-BF93-A489A1B32C00}"/>
                  </a:ext>
                </a:extLst>
              </p:cNvPr>
              <p:cNvGrpSpPr/>
              <p:nvPr/>
            </p:nvGrpSpPr>
            <p:grpSpPr>
              <a:xfrm>
                <a:off x="6739136" y="1867204"/>
                <a:ext cx="746799" cy="928455"/>
                <a:chOff x="6739136" y="1867204"/>
                <a:chExt cx="746799" cy="928455"/>
              </a:xfrm>
            </p:grpSpPr>
            <p:sp>
              <p:nvSpPr>
                <p:cNvPr id="31" name="Freeform: Shape 53">
                  <a:extLst>
                    <a:ext uri="{FF2B5EF4-FFF2-40B4-BE49-F238E27FC236}">
                      <a16:creationId xmlns:a16="http://schemas.microsoft.com/office/drawing/2014/main" id="{1DABC198-B240-45E3-95EA-D14A6C54A517}"/>
                    </a:ext>
                  </a:extLst>
                </p:cNvPr>
                <p:cNvSpPr/>
                <p:nvPr/>
              </p:nvSpPr>
              <p:spPr>
                <a:xfrm>
                  <a:off x="6925528" y="1867204"/>
                  <a:ext cx="378341" cy="646986"/>
                </a:xfrm>
                <a:custGeom>
                  <a:avLst/>
                  <a:gdLst>
                    <a:gd name="connsiteX0" fmla="*/ 216364 w 989594"/>
                    <a:gd name="connsiteY0" fmla="*/ 1501182 h 1692265"/>
                    <a:gd name="connsiteX1" fmla="*/ 128530 w 989594"/>
                    <a:gd name="connsiteY1" fmla="*/ 1386412 h 1692265"/>
                    <a:gd name="connsiteX2" fmla="*/ 36597 w 989594"/>
                    <a:gd name="connsiteY2" fmla="*/ 1159215 h 1692265"/>
                    <a:gd name="connsiteX3" fmla="*/ 35426 w 989594"/>
                    <a:gd name="connsiteY3" fmla="*/ 1145162 h 1692265"/>
                    <a:gd name="connsiteX4" fmla="*/ 13175 w 989594"/>
                    <a:gd name="connsiteY4" fmla="*/ 938460 h 1692265"/>
                    <a:gd name="connsiteX5" fmla="*/ 2635 w 989594"/>
                    <a:gd name="connsiteY5" fmla="*/ 839500 h 1692265"/>
                    <a:gd name="connsiteX6" fmla="*/ 6734 w 989594"/>
                    <a:gd name="connsiteY6" fmla="*/ 783872 h 1692265"/>
                    <a:gd name="connsiteX7" fmla="*/ 1464 w 989594"/>
                    <a:gd name="connsiteY7" fmla="*/ 670274 h 1692265"/>
                    <a:gd name="connsiteX8" fmla="*/ 3806 w 989594"/>
                    <a:gd name="connsiteY8" fmla="*/ 643338 h 1692265"/>
                    <a:gd name="connsiteX9" fmla="*/ 1464 w 989594"/>
                    <a:gd name="connsiteY9" fmla="*/ 458301 h 1692265"/>
                    <a:gd name="connsiteX10" fmla="*/ 43624 w 989594"/>
                    <a:gd name="connsiteY10" fmla="*/ 223492 h 1692265"/>
                    <a:gd name="connsiteX11" fmla="*/ 50065 w 989594"/>
                    <a:gd name="connsiteY11" fmla="*/ 206511 h 1692265"/>
                    <a:gd name="connsiteX12" fmla="*/ 65875 w 989594"/>
                    <a:gd name="connsiteY12" fmla="*/ 169035 h 1692265"/>
                    <a:gd name="connsiteX13" fmla="*/ 139656 w 989594"/>
                    <a:gd name="connsiteY13" fmla="*/ 101110 h 1692265"/>
                    <a:gd name="connsiteX14" fmla="*/ 165420 w 989594"/>
                    <a:gd name="connsiteY14" fmla="*/ 85300 h 1692265"/>
                    <a:gd name="connsiteX15" fmla="*/ 296000 w 989594"/>
                    <a:gd name="connsiteY15" fmla="*/ 27915 h 1692265"/>
                    <a:gd name="connsiteX16" fmla="*/ 481037 w 989594"/>
                    <a:gd name="connsiteY16" fmla="*/ 2151 h 1692265"/>
                    <a:gd name="connsiteX17" fmla="*/ 776158 w 989594"/>
                    <a:gd name="connsiteY17" fmla="*/ 57193 h 1692265"/>
                    <a:gd name="connsiteX18" fmla="*/ 900297 w 989594"/>
                    <a:gd name="connsiteY18" fmla="*/ 173720 h 1692265"/>
                    <a:gd name="connsiteX19" fmla="*/ 993401 w 989594"/>
                    <a:gd name="connsiteY19" fmla="*/ 525641 h 1692265"/>
                    <a:gd name="connsiteX20" fmla="*/ 988716 w 989594"/>
                    <a:gd name="connsiteY20" fmla="*/ 647437 h 1692265"/>
                    <a:gd name="connsiteX21" fmla="*/ 991059 w 989594"/>
                    <a:gd name="connsiteY21" fmla="*/ 674958 h 1692265"/>
                    <a:gd name="connsiteX22" fmla="*/ 981690 w 989594"/>
                    <a:gd name="connsiteY22" fmla="*/ 874634 h 1692265"/>
                    <a:gd name="connsiteX23" fmla="*/ 965880 w 989594"/>
                    <a:gd name="connsiteY23" fmla="*/ 953099 h 1692265"/>
                    <a:gd name="connsiteX24" fmla="*/ 955339 w 989594"/>
                    <a:gd name="connsiteY24" fmla="*/ 1105344 h 1692265"/>
                    <a:gd name="connsiteX25" fmla="*/ 911423 w 989594"/>
                    <a:gd name="connsiteY25" fmla="*/ 1322001 h 1692265"/>
                    <a:gd name="connsiteX26" fmla="*/ 832372 w 989594"/>
                    <a:gd name="connsiteY26" fmla="*/ 1481273 h 1692265"/>
                    <a:gd name="connsiteX27" fmla="*/ 810121 w 989594"/>
                    <a:gd name="connsiteY27" fmla="*/ 1511136 h 1692265"/>
                    <a:gd name="connsiteX28" fmla="*/ 777330 w 989594"/>
                    <a:gd name="connsiteY28" fmla="*/ 1555639 h 1692265"/>
                    <a:gd name="connsiteX29" fmla="*/ 644993 w 989594"/>
                    <a:gd name="connsiteY29" fmla="*/ 1663382 h 1692265"/>
                    <a:gd name="connsiteX30" fmla="*/ 517341 w 989594"/>
                    <a:gd name="connsiteY30" fmla="*/ 1692660 h 1692265"/>
                    <a:gd name="connsiteX31" fmla="*/ 304783 w 989594"/>
                    <a:gd name="connsiteY31" fmla="*/ 1592529 h 1692265"/>
                    <a:gd name="connsiteX32" fmla="*/ 231003 w 989594"/>
                    <a:gd name="connsiteY32" fmla="*/ 1524019 h 1692265"/>
                    <a:gd name="connsiteX33" fmla="*/ 216364 w 989594"/>
                    <a:gd name="connsiteY33" fmla="*/ 1501182 h 169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89594" h="1692265">
                      <a:moveTo>
                        <a:pt x="216364" y="1501182"/>
                      </a:moveTo>
                      <a:cubicBezTo>
                        <a:pt x="186501" y="1463120"/>
                        <a:pt x="153709" y="1427987"/>
                        <a:pt x="128530" y="1386412"/>
                      </a:cubicBezTo>
                      <a:cubicBezTo>
                        <a:pt x="85784" y="1316731"/>
                        <a:pt x="59434" y="1272814"/>
                        <a:pt x="36597" y="1159215"/>
                      </a:cubicBezTo>
                      <a:cubicBezTo>
                        <a:pt x="36597" y="1154531"/>
                        <a:pt x="37183" y="1149261"/>
                        <a:pt x="35426" y="1145162"/>
                      </a:cubicBezTo>
                      <a:cubicBezTo>
                        <a:pt x="16103" y="1065526"/>
                        <a:pt x="23130" y="1008141"/>
                        <a:pt x="13175" y="938460"/>
                      </a:cubicBezTo>
                      <a:cubicBezTo>
                        <a:pt x="2635" y="906254"/>
                        <a:pt x="878" y="872877"/>
                        <a:pt x="2635" y="839500"/>
                      </a:cubicBezTo>
                      <a:cubicBezTo>
                        <a:pt x="3806" y="820762"/>
                        <a:pt x="3806" y="802024"/>
                        <a:pt x="6734" y="783872"/>
                      </a:cubicBezTo>
                      <a:cubicBezTo>
                        <a:pt x="12590" y="745225"/>
                        <a:pt x="7319" y="707749"/>
                        <a:pt x="1464" y="670274"/>
                      </a:cubicBezTo>
                      <a:cubicBezTo>
                        <a:pt x="293" y="661490"/>
                        <a:pt x="-2049" y="651536"/>
                        <a:pt x="3806" y="643338"/>
                      </a:cubicBezTo>
                      <a:cubicBezTo>
                        <a:pt x="-878" y="581854"/>
                        <a:pt x="-293" y="520371"/>
                        <a:pt x="1464" y="458301"/>
                      </a:cubicBezTo>
                      <a:cubicBezTo>
                        <a:pt x="4392" y="373981"/>
                        <a:pt x="10247" y="298444"/>
                        <a:pt x="43624" y="223492"/>
                      </a:cubicBezTo>
                      <a:cubicBezTo>
                        <a:pt x="45966" y="218222"/>
                        <a:pt x="51236" y="212952"/>
                        <a:pt x="50065" y="206511"/>
                      </a:cubicBezTo>
                      <a:cubicBezTo>
                        <a:pt x="49480" y="191286"/>
                        <a:pt x="57678" y="179575"/>
                        <a:pt x="65875" y="169035"/>
                      </a:cubicBezTo>
                      <a:cubicBezTo>
                        <a:pt x="81685" y="149712"/>
                        <a:pt x="116233" y="113993"/>
                        <a:pt x="139656" y="101110"/>
                      </a:cubicBezTo>
                      <a:cubicBezTo>
                        <a:pt x="147854" y="94669"/>
                        <a:pt x="156051" y="89399"/>
                        <a:pt x="165420" y="85300"/>
                      </a:cubicBezTo>
                      <a:cubicBezTo>
                        <a:pt x="209337" y="66562"/>
                        <a:pt x="253254" y="48410"/>
                        <a:pt x="296000" y="27915"/>
                      </a:cubicBezTo>
                      <a:cubicBezTo>
                        <a:pt x="355142" y="-191"/>
                        <a:pt x="416625" y="-3119"/>
                        <a:pt x="481037" y="2151"/>
                      </a:cubicBezTo>
                      <a:cubicBezTo>
                        <a:pt x="581753" y="10349"/>
                        <a:pt x="680712" y="22060"/>
                        <a:pt x="776158" y="57193"/>
                      </a:cubicBezTo>
                      <a:cubicBezTo>
                        <a:pt x="830615" y="77688"/>
                        <a:pt x="872776" y="122776"/>
                        <a:pt x="900297" y="173720"/>
                      </a:cubicBezTo>
                      <a:cubicBezTo>
                        <a:pt x="960024" y="283219"/>
                        <a:pt x="998671" y="398574"/>
                        <a:pt x="993401" y="525641"/>
                      </a:cubicBezTo>
                      <a:cubicBezTo>
                        <a:pt x="991644" y="566044"/>
                        <a:pt x="991059" y="606448"/>
                        <a:pt x="988716" y="647437"/>
                      </a:cubicBezTo>
                      <a:cubicBezTo>
                        <a:pt x="993401" y="656220"/>
                        <a:pt x="992815" y="665589"/>
                        <a:pt x="991059" y="674958"/>
                      </a:cubicBezTo>
                      <a:cubicBezTo>
                        <a:pt x="978762" y="741126"/>
                        <a:pt x="983446" y="807880"/>
                        <a:pt x="981690" y="874634"/>
                      </a:cubicBezTo>
                      <a:cubicBezTo>
                        <a:pt x="981104" y="901569"/>
                        <a:pt x="982275" y="929091"/>
                        <a:pt x="965880" y="953099"/>
                      </a:cubicBezTo>
                      <a:cubicBezTo>
                        <a:pt x="951241" y="1002871"/>
                        <a:pt x="955339" y="1053815"/>
                        <a:pt x="955339" y="1105344"/>
                      </a:cubicBezTo>
                      <a:cubicBezTo>
                        <a:pt x="954754" y="1179710"/>
                        <a:pt x="923719" y="1249977"/>
                        <a:pt x="911423" y="1322001"/>
                      </a:cubicBezTo>
                      <a:cubicBezTo>
                        <a:pt x="900882" y="1383484"/>
                        <a:pt x="867506" y="1432671"/>
                        <a:pt x="832372" y="1481273"/>
                      </a:cubicBezTo>
                      <a:cubicBezTo>
                        <a:pt x="825345" y="1491227"/>
                        <a:pt x="817148" y="1501182"/>
                        <a:pt x="810121" y="1511136"/>
                      </a:cubicBezTo>
                      <a:cubicBezTo>
                        <a:pt x="805436" y="1530460"/>
                        <a:pt x="790797" y="1543342"/>
                        <a:pt x="777330" y="1555639"/>
                      </a:cubicBezTo>
                      <a:cubicBezTo>
                        <a:pt x="734584" y="1593700"/>
                        <a:pt x="691838" y="1631176"/>
                        <a:pt x="644993" y="1663382"/>
                      </a:cubicBezTo>
                      <a:cubicBezTo>
                        <a:pt x="606346" y="1689732"/>
                        <a:pt x="561844" y="1693245"/>
                        <a:pt x="517341" y="1692660"/>
                      </a:cubicBezTo>
                      <a:cubicBezTo>
                        <a:pt x="431850" y="1691488"/>
                        <a:pt x="363339" y="1651670"/>
                        <a:pt x="304783" y="1592529"/>
                      </a:cubicBezTo>
                      <a:cubicBezTo>
                        <a:pt x="280776" y="1568521"/>
                        <a:pt x="253840" y="1548612"/>
                        <a:pt x="231003" y="1524019"/>
                      </a:cubicBezTo>
                      <a:cubicBezTo>
                        <a:pt x="224562" y="1517578"/>
                        <a:pt x="216364" y="1511722"/>
                        <a:pt x="216364" y="1501182"/>
                      </a:cubicBezTo>
                      <a:close/>
                    </a:path>
                  </a:pathLst>
                </a:custGeom>
                <a:solidFill>
                  <a:srgbClr val="714B25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CBAE83CF-808D-4103-86CF-A2EA8AFE042D}"/>
                    </a:ext>
                  </a:extLst>
                </p:cNvPr>
                <p:cNvSpPr/>
                <p:nvPr/>
              </p:nvSpPr>
              <p:spPr>
                <a:xfrm>
                  <a:off x="6739136" y="2455553"/>
                  <a:ext cx="746799" cy="340106"/>
                </a:xfrm>
                <a:custGeom>
                  <a:avLst/>
                  <a:gdLst>
                    <a:gd name="connsiteX0" fmla="*/ 222446 w 746799"/>
                    <a:gd name="connsiteY0" fmla="*/ 135 h 340106"/>
                    <a:gd name="connsiteX1" fmla="*/ 228042 w 746799"/>
                    <a:gd name="connsiteY1" fmla="*/ 11104 h 340106"/>
                    <a:gd name="connsiteX2" fmla="*/ 338411 w 746799"/>
                    <a:gd name="connsiteY2" fmla="*/ 128412 h 340106"/>
                    <a:gd name="connsiteX3" fmla="*/ 408034 w 746799"/>
                    <a:gd name="connsiteY3" fmla="*/ 126621 h 340106"/>
                    <a:gd name="connsiteX4" fmla="*/ 517955 w 746799"/>
                    <a:gd name="connsiteY4" fmla="*/ 13791 h 340106"/>
                    <a:gd name="connsiteX5" fmla="*/ 526014 w 746799"/>
                    <a:gd name="connsiteY5" fmla="*/ 359 h 340106"/>
                    <a:gd name="connsiteX6" fmla="*/ 641531 w 746799"/>
                    <a:gd name="connsiteY6" fmla="*/ 36850 h 340106"/>
                    <a:gd name="connsiteX7" fmla="*/ 744736 w 746799"/>
                    <a:gd name="connsiteY7" fmla="*/ 161769 h 340106"/>
                    <a:gd name="connsiteX8" fmla="*/ 744960 w 746799"/>
                    <a:gd name="connsiteY8" fmla="*/ 179678 h 340106"/>
                    <a:gd name="connsiteX9" fmla="*/ 734835 w 746799"/>
                    <a:gd name="connsiteY9" fmla="*/ 179678 h 340106"/>
                    <a:gd name="connsiteX10" fmla="*/ 663738 w 746799"/>
                    <a:gd name="connsiteY10" fmla="*/ 244687 h 340106"/>
                    <a:gd name="connsiteX11" fmla="*/ 371222 w 746799"/>
                    <a:gd name="connsiteY11" fmla="*/ 340104 h 340106"/>
                    <a:gd name="connsiteX12" fmla="*/ 79304 w 746799"/>
                    <a:gd name="connsiteY12" fmla="*/ 242875 h 340106"/>
                    <a:gd name="connsiteX13" fmla="*/ 11043 w 746799"/>
                    <a:gd name="connsiteY13" fmla="*/ 179678 h 340106"/>
                    <a:gd name="connsiteX14" fmla="*/ 10440 w 746799"/>
                    <a:gd name="connsiteY14" fmla="*/ 179678 h 340106"/>
                    <a:gd name="connsiteX15" fmla="*/ 814 w 746799"/>
                    <a:gd name="connsiteY15" fmla="*/ 168261 h 340106"/>
                    <a:gd name="connsiteX16" fmla="*/ 20290 w 746799"/>
                    <a:gd name="connsiteY16" fmla="*/ 105354 h 340106"/>
                    <a:gd name="connsiteX17" fmla="*/ 106480 w 746799"/>
                    <a:gd name="connsiteY17" fmla="*/ 35954 h 340106"/>
                    <a:gd name="connsiteX18" fmla="*/ 213043 w 746799"/>
                    <a:gd name="connsiteY18" fmla="*/ 2374 h 340106"/>
                    <a:gd name="connsiteX19" fmla="*/ 222446 w 746799"/>
                    <a:gd name="connsiteY19" fmla="*/ 135 h 3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799" h="340106">
                      <a:moveTo>
                        <a:pt x="222446" y="135"/>
                      </a:moveTo>
                      <a:cubicBezTo>
                        <a:pt x="226252" y="2821"/>
                        <a:pt x="226475" y="7299"/>
                        <a:pt x="228042" y="11104"/>
                      </a:cubicBezTo>
                      <a:cubicBezTo>
                        <a:pt x="248638" y="65505"/>
                        <a:pt x="284458" y="104906"/>
                        <a:pt x="338411" y="128412"/>
                      </a:cubicBezTo>
                      <a:cubicBezTo>
                        <a:pt x="362589" y="138934"/>
                        <a:pt x="384528" y="137591"/>
                        <a:pt x="408034" y="126621"/>
                      </a:cubicBezTo>
                      <a:cubicBezTo>
                        <a:pt x="458853" y="102443"/>
                        <a:pt x="495568" y="65281"/>
                        <a:pt x="517955" y="13791"/>
                      </a:cubicBezTo>
                      <a:cubicBezTo>
                        <a:pt x="519970" y="9089"/>
                        <a:pt x="520865" y="3269"/>
                        <a:pt x="526014" y="359"/>
                      </a:cubicBezTo>
                      <a:cubicBezTo>
                        <a:pt x="564744" y="12224"/>
                        <a:pt x="603026" y="24760"/>
                        <a:pt x="641531" y="36850"/>
                      </a:cubicBezTo>
                      <a:cubicBezTo>
                        <a:pt x="702200" y="56102"/>
                        <a:pt x="735109" y="99757"/>
                        <a:pt x="744736" y="161769"/>
                      </a:cubicBezTo>
                      <a:cubicBezTo>
                        <a:pt x="745631" y="167589"/>
                        <a:pt x="748765" y="173634"/>
                        <a:pt x="744960" y="179678"/>
                      </a:cubicBezTo>
                      <a:lnTo>
                        <a:pt x="734835" y="179678"/>
                      </a:lnTo>
                      <a:lnTo>
                        <a:pt x="663738" y="244687"/>
                      </a:lnTo>
                      <a:cubicBezTo>
                        <a:pt x="579691" y="306448"/>
                        <a:pt x="477335" y="340433"/>
                        <a:pt x="371222" y="340104"/>
                      </a:cubicBezTo>
                      <a:cubicBezTo>
                        <a:pt x="265111" y="339775"/>
                        <a:pt x="162967" y="305156"/>
                        <a:pt x="79304" y="242875"/>
                      </a:cubicBezTo>
                      <a:lnTo>
                        <a:pt x="11043" y="179678"/>
                      </a:lnTo>
                      <a:lnTo>
                        <a:pt x="10440" y="179678"/>
                      </a:lnTo>
                      <a:cubicBezTo>
                        <a:pt x="-1201" y="179678"/>
                        <a:pt x="-754" y="179678"/>
                        <a:pt x="814" y="168261"/>
                      </a:cubicBezTo>
                      <a:cubicBezTo>
                        <a:pt x="3948" y="146322"/>
                        <a:pt x="9544" y="125054"/>
                        <a:pt x="20290" y="105354"/>
                      </a:cubicBezTo>
                      <a:cubicBezTo>
                        <a:pt x="39543" y="70654"/>
                        <a:pt x="68199" y="46924"/>
                        <a:pt x="106480" y="35954"/>
                      </a:cubicBezTo>
                      <a:cubicBezTo>
                        <a:pt x="142300" y="25880"/>
                        <a:pt x="177448" y="13343"/>
                        <a:pt x="213043" y="2374"/>
                      </a:cubicBezTo>
                      <a:cubicBezTo>
                        <a:pt x="216177" y="1478"/>
                        <a:pt x="219088" y="-537"/>
                        <a:pt x="222446" y="1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: Shape 55">
                  <a:extLst>
                    <a:ext uri="{FF2B5EF4-FFF2-40B4-BE49-F238E27FC236}">
                      <a16:creationId xmlns:a16="http://schemas.microsoft.com/office/drawing/2014/main" id="{B61AA544-AA92-4A8E-9119-D18BFC90CBB4}"/>
                    </a:ext>
                  </a:extLst>
                </p:cNvPr>
                <p:cNvSpPr/>
                <p:nvPr/>
              </p:nvSpPr>
              <p:spPr>
                <a:xfrm>
                  <a:off x="6895365" y="1964432"/>
                  <a:ext cx="435078" cy="631667"/>
                </a:xfrm>
                <a:custGeom>
                  <a:avLst/>
                  <a:gdLst>
                    <a:gd name="connsiteX0" fmla="*/ 252462 w 1016287"/>
                    <a:gd name="connsiteY0" fmla="*/ 1114041 h 1475493"/>
                    <a:gd name="connsiteX1" fmla="*/ 373260 w 1016287"/>
                    <a:gd name="connsiteY1" fmla="*/ 1223335 h 1475493"/>
                    <a:gd name="connsiteX2" fmla="*/ 608580 w 1016287"/>
                    <a:gd name="connsiteY2" fmla="*/ 1265692 h 1475493"/>
                    <a:gd name="connsiteX3" fmla="*/ 689111 w 1016287"/>
                    <a:gd name="connsiteY3" fmla="*/ 1210261 h 1475493"/>
                    <a:gd name="connsiteX4" fmla="*/ 782716 w 1016287"/>
                    <a:gd name="connsiteY4" fmla="*/ 1121885 h 1475493"/>
                    <a:gd name="connsiteX5" fmla="*/ 862726 w 1016287"/>
                    <a:gd name="connsiteY5" fmla="*/ 1147509 h 1475493"/>
                    <a:gd name="connsiteX6" fmla="*/ 687543 w 1016287"/>
                    <a:gd name="connsiteY6" fmla="*/ 1389628 h 1475493"/>
                    <a:gd name="connsiteX7" fmla="*/ 520727 w 1016287"/>
                    <a:gd name="connsiteY7" fmla="*/ 1472774 h 1475493"/>
                    <a:gd name="connsiteX8" fmla="*/ 491966 w 1016287"/>
                    <a:gd name="connsiteY8" fmla="*/ 1473819 h 1475493"/>
                    <a:gd name="connsiteX9" fmla="*/ 154673 w 1016287"/>
                    <a:gd name="connsiteY9" fmla="*/ 1148555 h 1475493"/>
                    <a:gd name="connsiteX10" fmla="*/ 252462 w 1016287"/>
                    <a:gd name="connsiteY10" fmla="*/ 1114041 h 1475493"/>
                    <a:gd name="connsiteX11" fmla="*/ 943780 w 1016287"/>
                    <a:gd name="connsiteY11" fmla="*/ 350558 h 1475493"/>
                    <a:gd name="connsiteX12" fmla="*/ 999211 w 1016287"/>
                    <a:gd name="connsiteY12" fmla="*/ 378797 h 1475493"/>
                    <a:gd name="connsiteX13" fmla="*/ 1002348 w 1016287"/>
                    <a:gd name="connsiteY13" fmla="*/ 515806 h 1475493"/>
                    <a:gd name="connsiteX14" fmla="*/ 945871 w 1016287"/>
                    <a:gd name="connsiteY14" fmla="*/ 609934 h 1475493"/>
                    <a:gd name="connsiteX15" fmla="*/ 923385 w 1016287"/>
                    <a:gd name="connsiteY15" fmla="*/ 623531 h 1475493"/>
                    <a:gd name="connsiteX16" fmla="*/ 930707 w 1016287"/>
                    <a:gd name="connsiteY16" fmla="*/ 447301 h 1475493"/>
                    <a:gd name="connsiteX17" fmla="*/ 943780 w 1016287"/>
                    <a:gd name="connsiteY17" fmla="*/ 350558 h 1475493"/>
                    <a:gd name="connsiteX18" fmla="*/ 63159 w 1016287"/>
                    <a:gd name="connsiteY18" fmla="*/ 346899 h 1475493"/>
                    <a:gd name="connsiteX19" fmla="*/ 70480 w 1016287"/>
                    <a:gd name="connsiteY19" fmla="*/ 509008 h 1475493"/>
                    <a:gd name="connsiteX20" fmla="*/ 71526 w 1016287"/>
                    <a:gd name="connsiteY20" fmla="*/ 610980 h 1475493"/>
                    <a:gd name="connsiteX21" fmla="*/ 408 w 1016287"/>
                    <a:gd name="connsiteY21" fmla="*/ 428476 h 1475493"/>
                    <a:gd name="connsiteX22" fmla="*/ 63159 w 1016287"/>
                    <a:gd name="connsiteY22" fmla="*/ 346899 h 1475493"/>
                    <a:gd name="connsiteX23" fmla="*/ 537330 w 1016287"/>
                    <a:gd name="connsiteY23" fmla="*/ 781 h 1475493"/>
                    <a:gd name="connsiteX24" fmla="*/ 739313 w 1016287"/>
                    <a:gd name="connsiteY24" fmla="*/ 33138 h 1475493"/>
                    <a:gd name="connsiteX25" fmla="*/ 745589 w 1016287"/>
                    <a:gd name="connsiteY25" fmla="*/ 34707 h 1475493"/>
                    <a:gd name="connsiteX26" fmla="*/ 861157 w 1016287"/>
                    <a:gd name="connsiteY26" fmla="*/ 147660 h 1475493"/>
                    <a:gd name="connsiteX27" fmla="*/ 898285 w 1016287"/>
                    <a:gd name="connsiteY27" fmla="*/ 393962 h 1475493"/>
                    <a:gd name="connsiteX28" fmla="*/ 848083 w 1016287"/>
                    <a:gd name="connsiteY28" fmla="*/ 644970 h 1475493"/>
                    <a:gd name="connsiteX29" fmla="*/ 811478 w 1016287"/>
                    <a:gd name="connsiteY29" fmla="*/ 744850 h 1475493"/>
                    <a:gd name="connsiteX30" fmla="*/ 787423 w 1016287"/>
                    <a:gd name="connsiteY30" fmla="*/ 767859 h 1475493"/>
                    <a:gd name="connsiteX31" fmla="*/ 758661 w 1016287"/>
                    <a:gd name="connsiteY31" fmla="*/ 747987 h 1475493"/>
                    <a:gd name="connsiteX32" fmla="*/ 553149 w 1016287"/>
                    <a:gd name="connsiteY32" fmla="*/ 653859 h 1475493"/>
                    <a:gd name="connsiteX33" fmla="*/ 505038 w 1016287"/>
                    <a:gd name="connsiteY33" fmla="*/ 677914 h 1475493"/>
                    <a:gd name="connsiteX34" fmla="*/ 566222 w 1016287"/>
                    <a:gd name="connsiteY34" fmla="*/ 687327 h 1475493"/>
                    <a:gd name="connsiteX35" fmla="*/ 636295 w 1016287"/>
                    <a:gd name="connsiteY35" fmla="*/ 775180 h 1475493"/>
                    <a:gd name="connsiteX36" fmla="*/ 605965 w 1016287"/>
                    <a:gd name="connsiteY36" fmla="*/ 844207 h 1475493"/>
                    <a:gd name="connsiteX37" fmla="*/ 403066 w 1016287"/>
                    <a:gd name="connsiteY37" fmla="*/ 846822 h 1475493"/>
                    <a:gd name="connsiteX38" fmla="*/ 421369 w 1016287"/>
                    <a:gd name="connsiteY38" fmla="*/ 694648 h 1475493"/>
                    <a:gd name="connsiteX39" fmla="*/ 500332 w 1016287"/>
                    <a:gd name="connsiteY39" fmla="*/ 678437 h 1475493"/>
                    <a:gd name="connsiteX40" fmla="*/ 278086 w 1016287"/>
                    <a:gd name="connsiteY40" fmla="*/ 704061 h 1475493"/>
                    <a:gd name="connsiteX41" fmla="*/ 245663 w 1016287"/>
                    <a:gd name="connsiteY41" fmla="*/ 750079 h 1475493"/>
                    <a:gd name="connsiteX42" fmla="*/ 220040 w 1016287"/>
                    <a:gd name="connsiteY42" fmla="*/ 767859 h 1475493"/>
                    <a:gd name="connsiteX43" fmla="*/ 195985 w 1016287"/>
                    <a:gd name="connsiteY43" fmla="*/ 747987 h 1475493"/>
                    <a:gd name="connsiteX44" fmla="*/ 106563 w 1016287"/>
                    <a:gd name="connsiteY44" fmla="*/ 493841 h 1475493"/>
                    <a:gd name="connsiteX45" fmla="*/ 104995 w 1016287"/>
                    <a:gd name="connsiteY45" fmla="*/ 481291 h 1475493"/>
                    <a:gd name="connsiteX46" fmla="*/ 121729 w 1016287"/>
                    <a:gd name="connsiteY46" fmla="*/ 239173 h 1475493"/>
                    <a:gd name="connsiteX47" fmla="*/ 168269 w 1016287"/>
                    <a:gd name="connsiteY47" fmla="*/ 90138 h 1475493"/>
                    <a:gd name="connsiteX48" fmla="*/ 197554 w 1016287"/>
                    <a:gd name="connsiteY48" fmla="*/ 61376 h 1475493"/>
                    <a:gd name="connsiteX49" fmla="*/ 332993 w 1016287"/>
                    <a:gd name="connsiteY49" fmla="*/ 14312 h 1475493"/>
                    <a:gd name="connsiteX50" fmla="*/ 537330 w 1016287"/>
                    <a:gd name="connsiteY50" fmla="*/ 781 h 14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16287" h="1475493">
                      <a:moveTo>
                        <a:pt x="252462" y="1114041"/>
                      </a:moveTo>
                      <a:cubicBezTo>
                        <a:pt x="292728" y="1150647"/>
                        <a:pt x="331425" y="1188821"/>
                        <a:pt x="373260" y="1223335"/>
                      </a:cubicBezTo>
                      <a:cubicBezTo>
                        <a:pt x="443333" y="1280857"/>
                        <a:pt x="522818" y="1293408"/>
                        <a:pt x="608580" y="1265692"/>
                      </a:cubicBezTo>
                      <a:cubicBezTo>
                        <a:pt x="640478" y="1255234"/>
                        <a:pt x="663488" y="1230133"/>
                        <a:pt x="689111" y="1210261"/>
                      </a:cubicBezTo>
                      <a:cubicBezTo>
                        <a:pt x="723103" y="1183591"/>
                        <a:pt x="754478" y="1153785"/>
                        <a:pt x="782716" y="1121885"/>
                      </a:cubicBezTo>
                      <a:cubicBezTo>
                        <a:pt x="809386" y="1130252"/>
                        <a:pt x="836056" y="1139142"/>
                        <a:pt x="862726" y="1147509"/>
                      </a:cubicBezTo>
                      <a:cubicBezTo>
                        <a:pt x="827166" y="1244775"/>
                        <a:pt x="770689" y="1326876"/>
                        <a:pt x="687543" y="1389628"/>
                      </a:cubicBezTo>
                      <a:cubicBezTo>
                        <a:pt x="637341" y="1427801"/>
                        <a:pt x="581387" y="1454995"/>
                        <a:pt x="520727" y="1472774"/>
                      </a:cubicBezTo>
                      <a:cubicBezTo>
                        <a:pt x="510791" y="1475912"/>
                        <a:pt x="501379" y="1476434"/>
                        <a:pt x="491966" y="1473819"/>
                      </a:cubicBezTo>
                      <a:cubicBezTo>
                        <a:pt x="318352" y="1429371"/>
                        <a:pt x="206443" y="1319555"/>
                        <a:pt x="154673" y="1148555"/>
                      </a:cubicBezTo>
                      <a:cubicBezTo>
                        <a:pt x="185526" y="1131298"/>
                        <a:pt x="221086" y="1128160"/>
                        <a:pt x="252462" y="1114041"/>
                      </a:cubicBezTo>
                      <a:close/>
                      <a:moveTo>
                        <a:pt x="943780" y="350558"/>
                      </a:moveTo>
                      <a:cubicBezTo>
                        <a:pt x="964697" y="344283"/>
                        <a:pt x="985615" y="354742"/>
                        <a:pt x="999211" y="378797"/>
                      </a:cubicBezTo>
                      <a:cubicBezTo>
                        <a:pt x="1024312" y="424292"/>
                        <a:pt x="1018560" y="470311"/>
                        <a:pt x="1002348" y="515806"/>
                      </a:cubicBezTo>
                      <a:cubicBezTo>
                        <a:pt x="989798" y="550843"/>
                        <a:pt x="970972" y="582219"/>
                        <a:pt x="945871" y="609934"/>
                      </a:cubicBezTo>
                      <a:cubicBezTo>
                        <a:pt x="940119" y="616733"/>
                        <a:pt x="932798" y="621962"/>
                        <a:pt x="923385" y="623531"/>
                      </a:cubicBezTo>
                      <a:cubicBezTo>
                        <a:pt x="932275" y="565485"/>
                        <a:pt x="932275" y="506394"/>
                        <a:pt x="930707" y="447301"/>
                      </a:cubicBezTo>
                      <a:cubicBezTo>
                        <a:pt x="930183" y="414880"/>
                        <a:pt x="937504" y="382457"/>
                        <a:pt x="943780" y="350558"/>
                      </a:cubicBezTo>
                      <a:close/>
                      <a:moveTo>
                        <a:pt x="63159" y="346899"/>
                      </a:moveTo>
                      <a:cubicBezTo>
                        <a:pt x="76755" y="400238"/>
                        <a:pt x="75709" y="454623"/>
                        <a:pt x="70480" y="509008"/>
                      </a:cubicBezTo>
                      <a:cubicBezTo>
                        <a:pt x="66819" y="542998"/>
                        <a:pt x="73094" y="576989"/>
                        <a:pt x="71526" y="610980"/>
                      </a:cubicBezTo>
                      <a:cubicBezTo>
                        <a:pt x="24462" y="559210"/>
                        <a:pt x="-3776" y="500118"/>
                        <a:pt x="408" y="428476"/>
                      </a:cubicBezTo>
                      <a:cubicBezTo>
                        <a:pt x="2499" y="393440"/>
                        <a:pt x="26031" y="346375"/>
                        <a:pt x="63159" y="346899"/>
                      </a:cubicBezTo>
                      <a:close/>
                      <a:moveTo>
                        <a:pt x="537330" y="781"/>
                      </a:moveTo>
                      <a:cubicBezTo>
                        <a:pt x="605050" y="3592"/>
                        <a:pt x="672378" y="14051"/>
                        <a:pt x="739313" y="33138"/>
                      </a:cubicBezTo>
                      <a:cubicBezTo>
                        <a:pt x="741405" y="33661"/>
                        <a:pt x="743496" y="34184"/>
                        <a:pt x="745589" y="34707"/>
                      </a:cubicBezTo>
                      <a:cubicBezTo>
                        <a:pt x="804680" y="51441"/>
                        <a:pt x="842331" y="84908"/>
                        <a:pt x="861157" y="147660"/>
                      </a:cubicBezTo>
                      <a:cubicBezTo>
                        <a:pt x="885212" y="228715"/>
                        <a:pt x="888873" y="310815"/>
                        <a:pt x="898285" y="393962"/>
                      </a:cubicBezTo>
                      <a:cubicBezTo>
                        <a:pt x="908744" y="484952"/>
                        <a:pt x="874753" y="563392"/>
                        <a:pt x="848083" y="644970"/>
                      </a:cubicBezTo>
                      <a:cubicBezTo>
                        <a:pt x="837102" y="678437"/>
                        <a:pt x="824028" y="711382"/>
                        <a:pt x="811478" y="744850"/>
                      </a:cubicBezTo>
                      <a:cubicBezTo>
                        <a:pt x="807294" y="756354"/>
                        <a:pt x="801542" y="766290"/>
                        <a:pt x="787423" y="767859"/>
                      </a:cubicBezTo>
                      <a:cubicBezTo>
                        <a:pt x="771735" y="769428"/>
                        <a:pt x="765460" y="758969"/>
                        <a:pt x="758661" y="747987"/>
                      </a:cubicBezTo>
                      <a:cubicBezTo>
                        <a:pt x="710552" y="666410"/>
                        <a:pt x="633157" y="630850"/>
                        <a:pt x="553149" y="653859"/>
                      </a:cubicBezTo>
                      <a:cubicBezTo>
                        <a:pt x="536937" y="658565"/>
                        <a:pt x="521250" y="664318"/>
                        <a:pt x="505038" y="677914"/>
                      </a:cubicBezTo>
                      <a:cubicBezTo>
                        <a:pt x="528048" y="678960"/>
                        <a:pt x="547397" y="681575"/>
                        <a:pt x="566222" y="687327"/>
                      </a:cubicBezTo>
                      <a:cubicBezTo>
                        <a:pt x="609625" y="700924"/>
                        <a:pt x="629497" y="733345"/>
                        <a:pt x="636295" y="775180"/>
                      </a:cubicBezTo>
                      <a:cubicBezTo>
                        <a:pt x="641002" y="803941"/>
                        <a:pt x="628974" y="826950"/>
                        <a:pt x="605965" y="844207"/>
                      </a:cubicBezTo>
                      <a:cubicBezTo>
                        <a:pt x="551580" y="884995"/>
                        <a:pt x="459020" y="886564"/>
                        <a:pt x="403066" y="846822"/>
                      </a:cubicBezTo>
                      <a:cubicBezTo>
                        <a:pt x="350250" y="809170"/>
                        <a:pt x="360187" y="726025"/>
                        <a:pt x="421369" y="694648"/>
                      </a:cubicBezTo>
                      <a:cubicBezTo>
                        <a:pt x="444901" y="682621"/>
                        <a:pt x="470002" y="678437"/>
                        <a:pt x="500332" y="678437"/>
                      </a:cubicBezTo>
                      <a:cubicBezTo>
                        <a:pt x="432874" y="628759"/>
                        <a:pt x="335608" y="641309"/>
                        <a:pt x="278086" y="704061"/>
                      </a:cubicBezTo>
                      <a:cubicBezTo>
                        <a:pt x="265535" y="718180"/>
                        <a:pt x="254554" y="733345"/>
                        <a:pt x="245663" y="750079"/>
                      </a:cubicBezTo>
                      <a:cubicBezTo>
                        <a:pt x="240435" y="760537"/>
                        <a:pt x="233113" y="768382"/>
                        <a:pt x="220040" y="767859"/>
                      </a:cubicBezTo>
                      <a:cubicBezTo>
                        <a:pt x="206967" y="767336"/>
                        <a:pt x="200691" y="759492"/>
                        <a:pt x="195985" y="747987"/>
                      </a:cubicBezTo>
                      <a:cubicBezTo>
                        <a:pt x="161994" y="664841"/>
                        <a:pt x="132710" y="579603"/>
                        <a:pt x="106563" y="493841"/>
                      </a:cubicBezTo>
                      <a:cubicBezTo>
                        <a:pt x="105517" y="489658"/>
                        <a:pt x="104471" y="485474"/>
                        <a:pt x="104995" y="481291"/>
                      </a:cubicBezTo>
                      <a:cubicBezTo>
                        <a:pt x="110747" y="400236"/>
                        <a:pt x="107609" y="319182"/>
                        <a:pt x="121729" y="239173"/>
                      </a:cubicBezTo>
                      <a:cubicBezTo>
                        <a:pt x="130618" y="187926"/>
                        <a:pt x="148921" y="138770"/>
                        <a:pt x="168269" y="90138"/>
                      </a:cubicBezTo>
                      <a:cubicBezTo>
                        <a:pt x="173499" y="76018"/>
                        <a:pt x="186049" y="68697"/>
                        <a:pt x="197554" y="61376"/>
                      </a:cubicBezTo>
                      <a:cubicBezTo>
                        <a:pt x="238866" y="34707"/>
                        <a:pt x="285407" y="22156"/>
                        <a:pt x="332993" y="14312"/>
                      </a:cubicBezTo>
                      <a:cubicBezTo>
                        <a:pt x="401498" y="2808"/>
                        <a:pt x="469610" y="-2030"/>
                        <a:pt x="537330" y="781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1F0D7C60-E34B-4738-9EE5-E843E2185EBD}"/>
                </a:ext>
              </a:extLst>
            </p:cNvPr>
            <p:cNvGrpSpPr/>
            <p:nvPr/>
          </p:nvGrpSpPr>
          <p:grpSpPr>
            <a:xfrm>
              <a:off x="4662652" y="5790983"/>
              <a:ext cx="982246" cy="982744"/>
              <a:chOff x="7457823" y="4624410"/>
              <a:chExt cx="982246" cy="982744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73F867C9-AC70-4F19-BEBD-448D2E3FEC13}"/>
                  </a:ext>
                </a:extLst>
              </p:cNvPr>
              <p:cNvSpPr/>
              <p:nvPr/>
            </p:nvSpPr>
            <p:spPr>
              <a:xfrm>
                <a:off x="7457823" y="4624410"/>
                <a:ext cx="982246" cy="9822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C9D4A592-D73D-422E-9DCE-FF7E0A94B25A}"/>
                  </a:ext>
                </a:extLst>
              </p:cNvPr>
              <p:cNvGrpSpPr/>
              <p:nvPr/>
            </p:nvGrpSpPr>
            <p:grpSpPr>
              <a:xfrm>
                <a:off x="7575174" y="4666348"/>
                <a:ext cx="753685" cy="940806"/>
                <a:chOff x="7575174" y="4666348"/>
                <a:chExt cx="753685" cy="940806"/>
              </a:xfrm>
            </p:grpSpPr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D6A420D1-90F0-449E-856C-E6DCCD502817}"/>
                    </a:ext>
                  </a:extLst>
                </p:cNvPr>
                <p:cNvSpPr/>
                <p:nvPr/>
              </p:nvSpPr>
              <p:spPr>
                <a:xfrm>
                  <a:off x="7575174" y="5252932"/>
                  <a:ext cx="753685" cy="353724"/>
                </a:xfrm>
                <a:custGeom>
                  <a:avLst/>
                  <a:gdLst>
                    <a:gd name="connsiteX0" fmla="*/ 254094 w 753685"/>
                    <a:gd name="connsiteY0" fmla="*/ 0 h 353724"/>
                    <a:gd name="connsiteX1" fmla="*/ 370083 w 753685"/>
                    <a:gd name="connsiteY1" fmla="*/ 52038 h 353724"/>
                    <a:gd name="connsiteX2" fmla="*/ 491038 w 753685"/>
                    <a:gd name="connsiteY2" fmla="*/ 33 h 353724"/>
                    <a:gd name="connsiteX3" fmla="*/ 633223 w 753685"/>
                    <a:gd name="connsiteY3" fmla="*/ 45493 h 353724"/>
                    <a:gd name="connsiteX4" fmla="*/ 739266 w 753685"/>
                    <a:gd name="connsiteY4" fmla="*/ 162707 h 353724"/>
                    <a:gd name="connsiteX5" fmla="*/ 741221 w 753685"/>
                    <a:gd name="connsiteY5" fmla="*/ 174445 h 353724"/>
                    <a:gd name="connsiteX6" fmla="*/ 753685 w 753685"/>
                    <a:gd name="connsiteY6" fmla="*/ 174334 h 353724"/>
                    <a:gd name="connsiteX7" fmla="*/ 378402 w 753685"/>
                    <a:gd name="connsiteY7" fmla="*/ 353705 h 353724"/>
                    <a:gd name="connsiteX8" fmla="*/ 78472 w 753685"/>
                    <a:gd name="connsiteY8" fmla="*/ 254896 h 353724"/>
                    <a:gd name="connsiteX9" fmla="*/ 8157 w 753685"/>
                    <a:gd name="connsiteY9" fmla="*/ 188692 h 353724"/>
                    <a:gd name="connsiteX10" fmla="*/ 4387 w 753685"/>
                    <a:gd name="connsiteY10" fmla="*/ 188138 h 353724"/>
                    <a:gd name="connsiteX11" fmla="*/ 4317 w 753685"/>
                    <a:gd name="connsiteY11" fmla="*/ 185076 h 353724"/>
                    <a:gd name="connsiteX12" fmla="*/ 0 w 753685"/>
                    <a:gd name="connsiteY12" fmla="*/ 181012 h 353724"/>
                    <a:gd name="connsiteX13" fmla="*/ 4223 w 753685"/>
                    <a:gd name="connsiteY13" fmla="*/ 180975 h 353724"/>
                    <a:gd name="connsiteX14" fmla="*/ 4141 w 753685"/>
                    <a:gd name="connsiteY14" fmla="*/ 177410 h 353724"/>
                    <a:gd name="connsiteX15" fmla="*/ 51520 w 753685"/>
                    <a:gd name="connsiteY15" fmla="*/ 78928 h 353724"/>
                    <a:gd name="connsiteX16" fmla="*/ 115939 w 753685"/>
                    <a:gd name="connsiteY16" fmla="*/ 44445 h 353724"/>
                    <a:gd name="connsiteX17" fmla="*/ 254094 w 753685"/>
                    <a:gd name="connsiteY17" fmla="*/ 0 h 35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53685" h="353724">
                      <a:moveTo>
                        <a:pt x="254094" y="0"/>
                      </a:moveTo>
                      <a:cubicBezTo>
                        <a:pt x="257077" y="-81"/>
                        <a:pt x="370083" y="52038"/>
                        <a:pt x="370083" y="52038"/>
                      </a:cubicBezTo>
                      <a:cubicBezTo>
                        <a:pt x="371260" y="50362"/>
                        <a:pt x="488716" y="581"/>
                        <a:pt x="491038" y="33"/>
                      </a:cubicBezTo>
                      <a:cubicBezTo>
                        <a:pt x="538433" y="15186"/>
                        <a:pt x="585425" y="31549"/>
                        <a:pt x="633223" y="45493"/>
                      </a:cubicBezTo>
                      <a:cubicBezTo>
                        <a:pt x="692451" y="62791"/>
                        <a:pt x="727063" y="102754"/>
                        <a:pt x="739266" y="162707"/>
                      </a:cubicBezTo>
                      <a:lnTo>
                        <a:pt x="741221" y="174445"/>
                      </a:lnTo>
                      <a:lnTo>
                        <a:pt x="753685" y="174334"/>
                      </a:lnTo>
                      <a:cubicBezTo>
                        <a:pt x="661311" y="286730"/>
                        <a:pt x="523881" y="352416"/>
                        <a:pt x="378402" y="353705"/>
                      </a:cubicBezTo>
                      <a:cubicBezTo>
                        <a:pt x="269293" y="354672"/>
                        <a:pt x="164069" y="319341"/>
                        <a:pt x="78472" y="254896"/>
                      </a:cubicBezTo>
                      <a:lnTo>
                        <a:pt x="8157" y="188692"/>
                      </a:lnTo>
                      <a:lnTo>
                        <a:pt x="4387" y="188138"/>
                      </a:lnTo>
                      <a:lnTo>
                        <a:pt x="4317" y="185076"/>
                      </a:lnTo>
                      <a:lnTo>
                        <a:pt x="0" y="181012"/>
                      </a:lnTo>
                      <a:lnTo>
                        <a:pt x="4223" y="180975"/>
                      </a:lnTo>
                      <a:lnTo>
                        <a:pt x="4141" y="177410"/>
                      </a:lnTo>
                      <a:cubicBezTo>
                        <a:pt x="8897" y="139300"/>
                        <a:pt x="22842" y="105624"/>
                        <a:pt x="51520" y="78928"/>
                      </a:cubicBezTo>
                      <a:cubicBezTo>
                        <a:pt x="70011" y="61727"/>
                        <a:pt x="91854" y="51587"/>
                        <a:pt x="115939" y="44445"/>
                      </a:cubicBezTo>
                      <a:cubicBezTo>
                        <a:pt x="156934" y="32274"/>
                        <a:pt x="248791" y="1838"/>
                        <a:pt x="254094" y="0"/>
                      </a:cubicBezTo>
                      <a:close/>
                    </a:path>
                  </a:pathLst>
                </a:custGeom>
                <a:solidFill>
                  <a:srgbClr val="9D9AC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Graphic 57">
                  <a:extLst>
                    <a:ext uri="{FF2B5EF4-FFF2-40B4-BE49-F238E27FC236}">
                      <a16:creationId xmlns:a16="http://schemas.microsoft.com/office/drawing/2014/main" id="{85BDF973-7D84-445E-97E6-B473A7EF6ED1}"/>
                    </a:ext>
                  </a:extLst>
                </p:cNvPr>
                <p:cNvSpPr/>
                <p:nvPr/>
              </p:nvSpPr>
              <p:spPr>
                <a:xfrm>
                  <a:off x="7730804" y="4808368"/>
                  <a:ext cx="431110" cy="462509"/>
                </a:xfrm>
                <a:custGeom>
                  <a:avLst/>
                  <a:gdLst>
                    <a:gd name="connsiteX0" fmla="*/ 510616 w 1702876"/>
                    <a:gd name="connsiteY0" fmla="*/ 1679990 h 1826902"/>
                    <a:gd name="connsiteX1" fmla="*/ 533476 w 1702876"/>
                    <a:gd name="connsiteY1" fmla="*/ 1547415 h 1826902"/>
                    <a:gd name="connsiteX2" fmla="*/ 526917 w 1702876"/>
                    <a:gd name="connsiteY2" fmla="*/ 1420825 h 1826902"/>
                    <a:gd name="connsiteX3" fmla="*/ 426308 w 1702876"/>
                    <a:gd name="connsiteY3" fmla="*/ 1340083 h 1826902"/>
                    <a:gd name="connsiteX4" fmla="*/ 198600 w 1702876"/>
                    <a:gd name="connsiteY4" fmla="*/ 973177 h 1826902"/>
                    <a:gd name="connsiteX5" fmla="*/ 181152 w 1702876"/>
                    <a:gd name="connsiteY5" fmla="*/ 945796 h 1826902"/>
                    <a:gd name="connsiteX6" fmla="*/ 63796 w 1702876"/>
                    <a:gd name="connsiteY6" fmla="*/ 829713 h 1826902"/>
                    <a:gd name="connsiteX7" fmla="*/ 6678 w 1702876"/>
                    <a:gd name="connsiteY7" fmla="*/ 567109 h 1826902"/>
                    <a:gd name="connsiteX8" fmla="*/ 109770 w 1702876"/>
                    <a:gd name="connsiteY8" fmla="*/ 464080 h 1826902"/>
                    <a:gd name="connsiteX9" fmla="*/ 132312 w 1702876"/>
                    <a:gd name="connsiteY9" fmla="*/ 491652 h 1826902"/>
                    <a:gd name="connsiteX10" fmla="*/ 239162 w 1702876"/>
                    <a:gd name="connsiteY10" fmla="*/ 696501 h 1826902"/>
                    <a:gd name="connsiteX11" fmla="*/ 259921 w 1702876"/>
                    <a:gd name="connsiteY11" fmla="*/ 486813 h 1826902"/>
                    <a:gd name="connsiteX12" fmla="*/ 459420 w 1702876"/>
                    <a:gd name="connsiteY12" fmla="*/ 31396 h 1826902"/>
                    <a:gd name="connsiteX13" fmla="*/ 495334 w 1702876"/>
                    <a:gd name="connsiteY13" fmla="*/ 3250 h 1826902"/>
                    <a:gd name="connsiteX14" fmla="*/ 487757 w 1702876"/>
                    <a:gd name="connsiteY14" fmla="*/ 48652 h 1826902"/>
                    <a:gd name="connsiteX15" fmla="*/ 428282 w 1702876"/>
                    <a:gd name="connsiteY15" fmla="*/ 313866 h 1826902"/>
                    <a:gd name="connsiteX16" fmla="*/ 619695 w 1702876"/>
                    <a:gd name="connsiteY16" fmla="*/ 182246 h 1826902"/>
                    <a:gd name="connsiteX17" fmla="*/ 803211 w 1702876"/>
                    <a:gd name="connsiteY17" fmla="*/ 21335 h 1826902"/>
                    <a:gd name="connsiteX18" fmla="*/ 815947 w 1702876"/>
                    <a:gd name="connsiteY18" fmla="*/ 7135 h 1826902"/>
                    <a:gd name="connsiteX19" fmla="*/ 832694 w 1702876"/>
                    <a:gd name="connsiteY19" fmla="*/ 1086 h 1826902"/>
                    <a:gd name="connsiteX20" fmla="*/ 835305 w 1702876"/>
                    <a:gd name="connsiteY20" fmla="*/ 20698 h 1826902"/>
                    <a:gd name="connsiteX21" fmla="*/ 816966 w 1702876"/>
                    <a:gd name="connsiteY21" fmla="*/ 54065 h 1826902"/>
                    <a:gd name="connsiteX22" fmla="*/ 737688 w 1702876"/>
                    <a:gd name="connsiteY22" fmla="*/ 271521 h 1826902"/>
                    <a:gd name="connsiteX23" fmla="*/ 706614 w 1702876"/>
                    <a:gd name="connsiteY23" fmla="*/ 360542 h 1826902"/>
                    <a:gd name="connsiteX24" fmla="*/ 953744 w 1702876"/>
                    <a:gd name="connsiteY24" fmla="*/ 232678 h 1826902"/>
                    <a:gd name="connsiteX25" fmla="*/ 1212208 w 1702876"/>
                    <a:gd name="connsiteY25" fmla="*/ 53683 h 1826902"/>
                    <a:gd name="connsiteX26" fmla="*/ 1252325 w 1702876"/>
                    <a:gd name="connsiteY26" fmla="*/ 53046 h 1826902"/>
                    <a:gd name="connsiteX27" fmla="*/ 1418394 w 1702876"/>
                    <a:gd name="connsiteY27" fmla="*/ 288587 h 1826902"/>
                    <a:gd name="connsiteX28" fmla="*/ 1535368 w 1702876"/>
                    <a:gd name="connsiteY28" fmla="*/ 667591 h 1826902"/>
                    <a:gd name="connsiteX29" fmla="*/ 1542691 w 1702876"/>
                    <a:gd name="connsiteY29" fmla="*/ 688414 h 1826902"/>
                    <a:gd name="connsiteX30" fmla="*/ 1579942 w 1702876"/>
                    <a:gd name="connsiteY30" fmla="*/ 608626 h 1826902"/>
                    <a:gd name="connsiteX31" fmla="*/ 1620632 w 1702876"/>
                    <a:gd name="connsiteY31" fmla="*/ 501713 h 1826902"/>
                    <a:gd name="connsiteX32" fmla="*/ 1637697 w 1702876"/>
                    <a:gd name="connsiteY32" fmla="*/ 477006 h 1826902"/>
                    <a:gd name="connsiteX33" fmla="*/ 1698063 w 1702876"/>
                    <a:gd name="connsiteY33" fmla="*/ 672749 h 1826902"/>
                    <a:gd name="connsiteX34" fmla="*/ 1577395 w 1702876"/>
                    <a:gd name="connsiteY34" fmla="*/ 909181 h 1826902"/>
                    <a:gd name="connsiteX35" fmla="*/ 1512445 w 1702876"/>
                    <a:gd name="connsiteY35" fmla="*/ 947069 h 1826902"/>
                    <a:gd name="connsiteX36" fmla="*/ 1489712 w 1702876"/>
                    <a:gd name="connsiteY36" fmla="*/ 972094 h 1826902"/>
                    <a:gd name="connsiteX37" fmla="*/ 1432848 w 1702876"/>
                    <a:gd name="connsiteY37" fmla="*/ 1146633 h 1826902"/>
                    <a:gd name="connsiteX38" fmla="*/ 1270536 w 1702876"/>
                    <a:gd name="connsiteY38" fmla="*/ 1334097 h 1826902"/>
                    <a:gd name="connsiteX39" fmla="*/ 1220422 w 1702876"/>
                    <a:gd name="connsiteY39" fmla="*/ 1372622 h 1826902"/>
                    <a:gd name="connsiteX40" fmla="*/ 1165088 w 1702876"/>
                    <a:gd name="connsiteY40" fmla="*/ 1486985 h 1826902"/>
                    <a:gd name="connsiteX41" fmla="*/ 1201702 w 1702876"/>
                    <a:gd name="connsiteY41" fmla="*/ 1704697 h 1826902"/>
                    <a:gd name="connsiteX42" fmla="*/ 1182599 w 1702876"/>
                    <a:gd name="connsiteY42" fmla="*/ 1729531 h 1826902"/>
                    <a:gd name="connsiteX43" fmla="*/ 900064 w 1702876"/>
                    <a:gd name="connsiteY43" fmla="*/ 1823709 h 1826902"/>
                    <a:gd name="connsiteX44" fmla="*/ 836005 w 1702876"/>
                    <a:gd name="connsiteY44" fmla="*/ 1823709 h 1826902"/>
                    <a:gd name="connsiteX45" fmla="*/ 534240 w 1702876"/>
                    <a:gd name="connsiteY45" fmla="*/ 1709727 h 1826902"/>
                    <a:gd name="connsiteX46" fmla="*/ 510616 w 1702876"/>
                    <a:gd name="connsiteY46" fmla="*/ 1679990 h 182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02876" h="1826902">
                      <a:moveTo>
                        <a:pt x="510616" y="1679990"/>
                      </a:moveTo>
                      <a:cubicBezTo>
                        <a:pt x="532648" y="1638345"/>
                        <a:pt x="531375" y="1591925"/>
                        <a:pt x="533476" y="1547415"/>
                      </a:cubicBezTo>
                      <a:cubicBezTo>
                        <a:pt x="535514" y="1505070"/>
                        <a:pt x="551560" y="1455911"/>
                        <a:pt x="526917" y="1420825"/>
                      </a:cubicBezTo>
                      <a:cubicBezTo>
                        <a:pt x="503102" y="1386949"/>
                        <a:pt x="462476" y="1363580"/>
                        <a:pt x="426308" y="1340083"/>
                      </a:cubicBezTo>
                      <a:cubicBezTo>
                        <a:pt x="292587" y="1253100"/>
                        <a:pt x="231966" y="1121671"/>
                        <a:pt x="198600" y="973177"/>
                      </a:cubicBezTo>
                      <a:cubicBezTo>
                        <a:pt x="195861" y="961015"/>
                        <a:pt x="193888" y="950826"/>
                        <a:pt x="181152" y="945796"/>
                      </a:cubicBezTo>
                      <a:cubicBezTo>
                        <a:pt x="125563" y="923764"/>
                        <a:pt x="93087" y="878171"/>
                        <a:pt x="63796" y="829713"/>
                      </a:cubicBezTo>
                      <a:cubicBezTo>
                        <a:pt x="14828" y="748779"/>
                        <a:pt x="-13763" y="663516"/>
                        <a:pt x="6678" y="567109"/>
                      </a:cubicBezTo>
                      <a:cubicBezTo>
                        <a:pt x="19349" y="507380"/>
                        <a:pt x="58766" y="466500"/>
                        <a:pt x="109770" y="464080"/>
                      </a:cubicBezTo>
                      <a:cubicBezTo>
                        <a:pt x="126199" y="465990"/>
                        <a:pt x="127027" y="480827"/>
                        <a:pt x="132312" y="491652"/>
                      </a:cubicBezTo>
                      <a:cubicBezTo>
                        <a:pt x="165106" y="559341"/>
                        <a:pt x="197836" y="627093"/>
                        <a:pt x="239162" y="696501"/>
                      </a:cubicBezTo>
                      <a:cubicBezTo>
                        <a:pt x="242027" y="623081"/>
                        <a:pt x="247949" y="554565"/>
                        <a:pt x="259921" y="486813"/>
                      </a:cubicBezTo>
                      <a:cubicBezTo>
                        <a:pt x="289531" y="318897"/>
                        <a:pt x="354990" y="166518"/>
                        <a:pt x="459420" y="31396"/>
                      </a:cubicBezTo>
                      <a:cubicBezTo>
                        <a:pt x="468972" y="19042"/>
                        <a:pt x="479670" y="-6110"/>
                        <a:pt x="495334" y="3250"/>
                      </a:cubicBezTo>
                      <a:cubicBezTo>
                        <a:pt x="510616" y="12420"/>
                        <a:pt x="493678" y="33879"/>
                        <a:pt x="487757" y="48652"/>
                      </a:cubicBezTo>
                      <a:cubicBezTo>
                        <a:pt x="453562" y="133661"/>
                        <a:pt x="428728" y="220643"/>
                        <a:pt x="428282" y="313866"/>
                      </a:cubicBezTo>
                      <a:cubicBezTo>
                        <a:pt x="488011" y="262734"/>
                        <a:pt x="554935" y="224082"/>
                        <a:pt x="619695" y="182246"/>
                      </a:cubicBezTo>
                      <a:cubicBezTo>
                        <a:pt x="688848" y="137609"/>
                        <a:pt x="747367" y="81064"/>
                        <a:pt x="803211" y="21335"/>
                      </a:cubicBezTo>
                      <a:cubicBezTo>
                        <a:pt x="807542" y="16686"/>
                        <a:pt x="811044" y="11210"/>
                        <a:pt x="815947" y="7135"/>
                      </a:cubicBezTo>
                      <a:cubicBezTo>
                        <a:pt x="820786" y="3123"/>
                        <a:pt x="826199" y="-2353"/>
                        <a:pt x="832694" y="1086"/>
                      </a:cubicBezTo>
                      <a:cubicBezTo>
                        <a:pt x="841418" y="5734"/>
                        <a:pt x="837852" y="13948"/>
                        <a:pt x="835305" y="20698"/>
                      </a:cubicBezTo>
                      <a:cubicBezTo>
                        <a:pt x="830784" y="32606"/>
                        <a:pt x="823334" y="43112"/>
                        <a:pt x="816966" y="54065"/>
                      </a:cubicBezTo>
                      <a:cubicBezTo>
                        <a:pt x="777423" y="121817"/>
                        <a:pt x="760230" y="197656"/>
                        <a:pt x="737688" y="271521"/>
                      </a:cubicBezTo>
                      <a:cubicBezTo>
                        <a:pt x="729028" y="299921"/>
                        <a:pt x="720686" y="328321"/>
                        <a:pt x="706614" y="360542"/>
                      </a:cubicBezTo>
                      <a:cubicBezTo>
                        <a:pt x="791623" y="316541"/>
                        <a:pt x="875103" y="279417"/>
                        <a:pt x="953744" y="232678"/>
                      </a:cubicBezTo>
                      <a:cubicBezTo>
                        <a:pt x="1044038" y="178999"/>
                        <a:pt x="1132867" y="123154"/>
                        <a:pt x="1212208" y="53683"/>
                      </a:cubicBezTo>
                      <a:cubicBezTo>
                        <a:pt x="1225581" y="41966"/>
                        <a:pt x="1239462" y="34452"/>
                        <a:pt x="1252325" y="53046"/>
                      </a:cubicBezTo>
                      <a:cubicBezTo>
                        <a:pt x="1307023" y="131941"/>
                        <a:pt x="1379870" y="197656"/>
                        <a:pt x="1418394" y="288587"/>
                      </a:cubicBezTo>
                      <a:cubicBezTo>
                        <a:pt x="1470291" y="411101"/>
                        <a:pt x="1507605" y="537818"/>
                        <a:pt x="1535368" y="667591"/>
                      </a:cubicBezTo>
                      <a:cubicBezTo>
                        <a:pt x="1536706" y="673704"/>
                        <a:pt x="1536578" y="680327"/>
                        <a:pt x="1542691" y="688414"/>
                      </a:cubicBezTo>
                      <a:cubicBezTo>
                        <a:pt x="1560075" y="663198"/>
                        <a:pt x="1568544" y="635053"/>
                        <a:pt x="1579942" y="608626"/>
                      </a:cubicBezTo>
                      <a:cubicBezTo>
                        <a:pt x="1595033" y="573668"/>
                        <a:pt x="1609807" y="538391"/>
                        <a:pt x="1620632" y="501713"/>
                      </a:cubicBezTo>
                      <a:cubicBezTo>
                        <a:pt x="1623561" y="491780"/>
                        <a:pt x="1625026" y="480445"/>
                        <a:pt x="1637697" y="477006"/>
                      </a:cubicBezTo>
                      <a:cubicBezTo>
                        <a:pt x="1705131" y="527566"/>
                        <a:pt x="1709334" y="600858"/>
                        <a:pt x="1698063" y="672749"/>
                      </a:cubicBezTo>
                      <a:cubicBezTo>
                        <a:pt x="1683863" y="762980"/>
                        <a:pt x="1642282" y="842767"/>
                        <a:pt x="1577395" y="909181"/>
                      </a:cubicBezTo>
                      <a:cubicBezTo>
                        <a:pt x="1558993" y="927966"/>
                        <a:pt x="1537279" y="941084"/>
                        <a:pt x="1512445" y="947069"/>
                      </a:cubicBezTo>
                      <a:cubicBezTo>
                        <a:pt x="1497099" y="950763"/>
                        <a:pt x="1493087" y="957831"/>
                        <a:pt x="1489712" y="972094"/>
                      </a:cubicBezTo>
                      <a:cubicBezTo>
                        <a:pt x="1475639" y="1031759"/>
                        <a:pt x="1455072" y="1089451"/>
                        <a:pt x="1432848" y="1146633"/>
                      </a:cubicBezTo>
                      <a:cubicBezTo>
                        <a:pt x="1400883" y="1228712"/>
                        <a:pt x="1333321" y="1279208"/>
                        <a:pt x="1270536" y="1334097"/>
                      </a:cubicBezTo>
                      <a:cubicBezTo>
                        <a:pt x="1254617" y="1347979"/>
                        <a:pt x="1238953" y="1363516"/>
                        <a:pt x="1220422" y="1372622"/>
                      </a:cubicBezTo>
                      <a:cubicBezTo>
                        <a:pt x="1171009" y="1396947"/>
                        <a:pt x="1161140" y="1435789"/>
                        <a:pt x="1165088" y="1486985"/>
                      </a:cubicBezTo>
                      <a:cubicBezTo>
                        <a:pt x="1170054" y="1551936"/>
                        <a:pt x="1176931" y="1642485"/>
                        <a:pt x="1201702" y="1704697"/>
                      </a:cubicBezTo>
                      <a:cubicBezTo>
                        <a:pt x="1205076" y="1720425"/>
                        <a:pt x="1192150" y="1724564"/>
                        <a:pt x="1182599" y="1729531"/>
                      </a:cubicBezTo>
                      <a:cubicBezTo>
                        <a:pt x="1118667" y="1762643"/>
                        <a:pt x="929674" y="1814476"/>
                        <a:pt x="900064" y="1823709"/>
                      </a:cubicBezTo>
                      <a:cubicBezTo>
                        <a:pt x="882744" y="1832496"/>
                        <a:pt x="853962" y="1819952"/>
                        <a:pt x="836005" y="1823709"/>
                      </a:cubicBezTo>
                      <a:cubicBezTo>
                        <a:pt x="731130" y="1797092"/>
                        <a:pt x="628036" y="1765572"/>
                        <a:pt x="534240" y="1709727"/>
                      </a:cubicBezTo>
                      <a:cubicBezTo>
                        <a:pt x="523288" y="1703232"/>
                        <a:pt x="508388" y="1697820"/>
                        <a:pt x="510616" y="1679990"/>
                      </a:cubicBezTo>
                      <a:close/>
                    </a:path>
                  </a:pathLst>
                </a:custGeom>
                <a:solidFill>
                  <a:srgbClr val="F6D9B5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57">
                  <a:extLst>
                    <a:ext uri="{FF2B5EF4-FFF2-40B4-BE49-F238E27FC236}">
                      <a16:creationId xmlns:a16="http://schemas.microsoft.com/office/drawing/2014/main" id="{B49F72A1-CFEA-487B-B0D7-E16A75FF9FE3}"/>
                    </a:ext>
                  </a:extLst>
                </p:cNvPr>
                <p:cNvSpPr/>
                <p:nvPr/>
              </p:nvSpPr>
              <p:spPr>
                <a:xfrm>
                  <a:off x="7740841" y="4666348"/>
                  <a:ext cx="412626" cy="324863"/>
                </a:xfrm>
                <a:custGeom>
                  <a:avLst/>
                  <a:gdLst>
                    <a:gd name="connsiteX0" fmla="*/ 1598115 w 1629865"/>
                    <a:gd name="connsiteY0" fmla="*/ 1037982 h 1283201"/>
                    <a:gd name="connsiteX1" fmla="*/ 1499608 w 1629865"/>
                    <a:gd name="connsiteY1" fmla="*/ 1275306 h 1283201"/>
                    <a:gd name="connsiteX2" fmla="*/ 1444527 w 1629865"/>
                    <a:gd name="connsiteY2" fmla="*/ 1059759 h 1283201"/>
                    <a:gd name="connsiteX3" fmla="*/ 1333538 w 1629865"/>
                    <a:gd name="connsiteY3" fmla="*/ 783656 h 1283201"/>
                    <a:gd name="connsiteX4" fmla="*/ 1203764 w 1629865"/>
                    <a:gd name="connsiteY4" fmla="*/ 615358 h 1283201"/>
                    <a:gd name="connsiteX5" fmla="*/ 1181605 w 1629865"/>
                    <a:gd name="connsiteY5" fmla="*/ 618542 h 1283201"/>
                    <a:gd name="connsiteX6" fmla="*/ 660537 w 1629865"/>
                    <a:gd name="connsiteY6" fmla="*/ 932597 h 1283201"/>
                    <a:gd name="connsiteX7" fmla="*/ 653851 w 1629865"/>
                    <a:gd name="connsiteY7" fmla="*/ 932660 h 1283201"/>
                    <a:gd name="connsiteX8" fmla="*/ 793048 w 1629865"/>
                    <a:gd name="connsiteY8" fmla="*/ 565372 h 1283201"/>
                    <a:gd name="connsiteX9" fmla="*/ 380741 w 1629865"/>
                    <a:gd name="connsiteY9" fmla="*/ 888023 h 1283201"/>
                    <a:gd name="connsiteX10" fmla="*/ 454861 w 1629865"/>
                    <a:gd name="connsiteY10" fmla="*/ 565817 h 1283201"/>
                    <a:gd name="connsiteX11" fmla="*/ 209259 w 1629865"/>
                    <a:gd name="connsiteY11" fmla="*/ 1283201 h 1283201"/>
                    <a:gd name="connsiteX12" fmla="*/ 70062 w 1629865"/>
                    <a:gd name="connsiteY12" fmla="*/ 1024992 h 1283201"/>
                    <a:gd name="connsiteX13" fmla="*/ 23705 w 1629865"/>
                    <a:gd name="connsiteY13" fmla="*/ 883502 h 1283201"/>
                    <a:gd name="connsiteX14" fmla="*/ 20966 w 1629865"/>
                    <a:gd name="connsiteY14" fmla="*/ 619688 h 1283201"/>
                    <a:gd name="connsiteX15" fmla="*/ 749302 w 1629865"/>
                    <a:gd name="connsiteY15" fmla="*/ 7817 h 1283201"/>
                    <a:gd name="connsiteX16" fmla="*/ 1112643 w 1629865"/>
                    <a:gd name="connsiteY16" fmla="*/ 40993 h 1283201"/>
                    <a:gd name="connsiteX17" fmla="*/ 1320484 w 1629865"/>
                    <a:gd name="connsiteY17" fmla="*/ 234889 h 1283201"/>
                    <a:gd name="connsiteX18" fmla="*/ 1339141 w 1629865"/>
                    <a:gd name="connsiteY18" fmla="*/ 254565 h 1283201"/>
                    <a:gd name="connsiteX19" fmla="*/ 1475410 w 1629865"/>
                    <a:gd name="connsiteY19" fmla="*/ 364153 h 1283201"/>
                    <a:gd name="connsiteX20" fmla="*/ 1604865 w 1629865"/>
                    <a:gd name="connsiteY20" fmla="*/ 1003915 h 1283201"/>
                    <a:gd name="connsiteX21" fmla="*/ 1598115 w 1629865"/>
                    <a:gd name="connsiteY21" fmla="*/ 1037982 h 128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29865" h="1283201">
                      <a:moveTo>
                        <a:pt x="1598115" y="1037982"/>
                      </a:moveTo>
                      <a:cubicBezTo>
                        <a:pt x="1572326" y="1118278"/>
                        <a:pt x="1542462" y="1196856"/>
                        <a:pt x="1499608" y="1275306"/>
                      </a:cubicBezTo>
                      <a:cubicBezTo>
                        <a:pt x="1480504" y="1199912"/>
                        <a:pt x="1464139" y="1129422"/>
                        <a:pt x="1444527" y="1059759"/>
                      </a:cubicBezTo>
                      <a:cubicBezTo>
                        <a:pt x="1417592" y="963862"/>
                        <a:pt x="1383715" y="870639"/>
                        <a:pt x="1333538" y="783656"/>
                      </a:cubicBezTo>
                      <a:cubicBezTo>
                        <a:pt x="1297688" y="721508"/>
                        <a:pt x="1239423" y="677316"/>
                        <a:pt x="1203764" y="615358"/>
                      </a:cubicBezTo>
                      <a:cubicBezTo>
                        <a:pt x="1195041" y="600203"/>
                        <a:pt x="1187845" y="613257"/>
                        <a:pt x="1181605" y="618542"/>
                      </a:cubicBezTo>
                      <a:cubicBezTo>
                        <a:pt x="1024960" y="751499"/>
                        <a:pt x="845518" y="846696"/>
                        <a:pt x="660537" y="932597"/>
                      </a:cubicBezTo>
                      <a:cubicBezTo>
                        <a:pt x="658945" y="933297"/>
                        <a:pt x="656780" y="932660"/>
                        <a:pt x="653851" y="932660"/>
                      </a:cubicBezTo>
                      <a:cubicBezTo>
                        <a:pt x="705939" y="812629"/>
                        <a:pt x="717146" y="677698"/>
                        <a:pt x="793048" y="565372"/>
                      </a:cubicBezTo>
                      <a:cubicBezTo>
                        <a:pt x="682569" y="708008"/>
                        <a:pt x="520257" y="782701"/>
                        <a:pt x="380741" y="888023"/>
                      </a:cubicBezTo>
                      <a:cubicBezTo>
                        <a:pt x="377812" y="774550"/>
                        <a:pt x="412070" y="669356"/>
                        <a:pt x="454861" y="565817"/>
                      </a:cubicBezTo>
                      <a:cubicBezTo>
                        <a:pt x="281214" y="770348"/>
                        <a:pt x="209768" y="1010091"/>
                        <a:pt x="209259" y="1283201"/>
                      </a:cubicBezTo>
                      <a:cubicBezTo>
                        <a:pt x="148894" y="1198511"/>
                        <a:pt x="112470" y="1110128"/>
                        <a:pt x="70062" y="1024992"/>
                      </a:cubicBezTo>
                      <a:cubicBezTo>
                        <a:pt x="54779" y="977743"/>
                        <a:pt x="41407" y="929795"/>
                        <a:pt x="23705" y="883502"/>
                      </a:cubicBezTo>
                      <a:cubicBezTo>
                        <a:pt x="-9981" y="795437"/>
                        <a:pt x="-4886" y="708836"/>
                        <a:pt x="20966" y="619688"/>
                      </a:cubicBezTo>
                      <a:cubicBezTo>
                        <a:pt x="119602" y="279972"/>
                        <a:pt x="396596" y="46724"/>
                        <a:pt x="749302" y="7817"/>
                      </a:cubicBezTo>
                      <a:cubicBezTo>
                        <a:pt x="872899" y="-5810"/>
                        <a:pt x="994777" y="-5555"/>
                        <a:pt x="1112643" y="40993"/>
                      </a:cubicBezTo>
                      <a:cubicBezTo>
                        <a:pt x="1207331" y="78371"/>
                        <a:pt x="1279795" y="139692"/>
                        <a:pt x="1320484" y="234889"/>
                      </a:cubicBezTo>
                      <a:cubicBezTo>
                        <a:pt x="1324369" y="243931"/>
                        <a:pt x="1328508" y="251445"/>
                        <a:pt x="1339141" y="254565"/>
                      </a:cubicBezTo>
                      <a:cubicBezTo>
                        <a:pt x="1399571" y="272331"/>
                        <a:pt x="1440005" y="316204"/>
                        <a:pt x="1475410" y="364153"/>
                      </a:cubicBezTo>
                      <a:cubicBezTo>
                        <a:pt x="1617791" y="557030"/>
                        <a:pt x="1663766" y="770029"/>
                        <a:pt x="1604865" y="1003915"/>
                      </a:cubicBezTo>
                      <a:cubicBezTo>
                        <a:pt x="1602063" y="1015058"/>
                        <a:pt x="1600344" y="1026584"/>
                        <a:pt x="1598115" y="1037982"/>
                      </a:cubicBezTo>
                      <a:close/>
                    </a:path>
                  </a:pathLst>
                </a:custGeom>
                <a:solidFill>
                  <a:srgbClr val="828889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Graphic 57">
                  <a:extLst>
                    <a:ext uri="{FF2B5EF4-FFF2-40B4-BE49-F238E27FC236}">
                      <a16:creationId xmlns:a16="http://schemas.microsoft.com/office/drawing/2014/main" id="{7F03CC77-A764-432A-B231-7E21C3D2FAF5}"/>
                    </a:ext>
                  </a:extLst>
                </p:cNvPr>
                <p:cNvSpPr/>
                <p:nvPr/>
              </p:nvSpPr>
              <p:spPr>
                <a:xfrm>
                  <a:off x="7896816" y="5270001"/>
                  <a:ext cx="98945" cy="337153"/>
                </a:xfrm>
                <a:custGeom>
                  <a:avLst/>
                  <a:gdLst>
                    <a:gd name="connsiteX0" fmla="*/ 0 w 448157"/>
                    <a:gd name="connsiteY0" fmla="*/ 681998 h 682443"/>
                    <a:gd name="connsiteX1" fmla="*/ 104175 w 448157"/>
                    <a:gd name="connsiteY1" fmla="*/ 341262 h 682443"/>
                    <a:gd name="connsiteX2" fmla="*/ 131811 w 448157"/>
                    <a:gd name="connsiteY2" fmla="*/ 282361 h 682443"/>
                    <a:gd name="connsiteX3" fmla="*/ 100609 w 448157"/>
                    <a:gd name="connsiteY3" fmla="*/ 202192 h 682443"/>
                    <a:gd name="connsiteX4" fmla="*/ 81888 w 448157"/>
                    <a:gd name="connsiteY4" fmla="*/ 158956 h 682443"/>
                    <a:gd name="connsiteX5" fmla="*/ 208923 w 448157"/>
                    <a:gd name="connsiteY5" fmla="*/ 209 h 682443"/>
                    <a:gd name="connsiteX6" fmla="*/ 249040 w 448157"/>
                    <a:gd name="connsiteY6" fmla="*/ 2947 h 682443"/>
                    <a:gd name="connsiteX7" fmla="*/ 379259 w 448157"/>
                    <a:gd name="connsiteY7" fmla="*/ 161885 h 682443"/>
                    <a:gd name="connsiteX8" fmla="*/ 324561 w 448157"/>
                    <a:gd name="connsiteY8" fmla="*/ 264978 h 682443"/>
                    <a:gd name="connsiteX9" fmla="*/ 320867 w 448157"/>
                    <a:gd name="connsiteY9" fmla="*/ 280706 h 682443"/>
                    <a:gd name="connsiteX10" fmla="*/ 448158 w 448157"/>
                    <a:gd name="connsiteY10" fmla="*/ 682443 h 682443"/>
                    <a:gd name="connsiteX11" fmla="*/ 0 w 448157"/>
                    <a:gd name="connsiteY11" fmla="*/ 681998 h 682443"/>
                    <a:gd name="connsiteX0" fmla="*/ 0 w 553262"/>
                    <a:gd name="connsiteY0" fmla="*/ 1293530 h 1293530"/>
                    <a:gd name="connsiteX1" fmla="*/ 209280 w 553262"/>
                    <a:gd name="connsiteY1" fmla="*/ 341262 h 1293530"/>
                    <a:gd name="connsiteX2" fmla="*/ 236916 w 553262"/>
                    <a:gd name="connsiteY2" fmla="*/ 282361 h 1293530"/>
                    <a:gd name="connsiteX3" fmla="*/ 205714 w 553262"/>
                    <a:gd name="connsiteY3" fmla="*/ 202192 h 1293530"/>
                    <a:gd name="connsiteX4" fmla="*/ 186993 w 553262"/>
                    <a:gd name="connsiteY4" fmla="*/ 158956 h 1293530"/>
                    <a:gd name="connsiteX5" fmla="*/ 314028 w 553262"/>
                    <a:gd name="connsiteY5" fmla="*/ 209 h 1293530"/>
                    <a:gd name="connsiteX6" fmla="*/ 354145 w 553262"/>
                    <a:gd name="connsiteY6" fmla="*/ 2947 h 1293530"/>
                    <a:gd name="connsiteX7" fmla="*/ 484364 w 553262"/>
                    <a:gd name="connsiteY7" fmla="*/ 161885 h 1293530"/>
                    <a:gd name="connsiteX8" fmla="*/ 429666 w 553262"/>
                    <a:gd name="connsiteY8" fmla="*/ 264978 h 1293530"/>
                    <a:gd name="connsiteX9" fmla="*/ 425972 w 553262"/>
                    <a:gd name="connsiteY9" fmla="*/ 280706 h 1293530"/>
                    <a:gd name="connsiteX10" fmla="*/ 553263 w 553262"/>
                    <a:gd name="connsiteY10" fmla="*/ 682443 h 1293530"/>
                    <a:gd name="connsiteX11" fmla="*/ 0 w 553262"/>
                    <a:gd name="connsiteY11" fmla="*/ 1293530 h 1293530"/>
                    <a:gd name="connsiteX0" fmla="*/ 0 w 639261"/>
                    <a:gd name="connsiteY0" fmla="*/ 1293530 h 1293976"/>
                    <a:gd name="connsiteX1" fmla="*/ 209280 w 639261"/>
                    <a:gd name="connsiteY1" fmla="*/ 341262 h 1293976"/>
                    <a:gd name="connsiteX2" fmla="*/ 236916 w 639261"/>
                    <a:gd name="connsiteY2" fmla="*/ 282361 h 1293976"/>
                    <a:gd name="connsiteX3" fmla="*/ 205714 w 639261"/>
                    <a:gd name="connsiteY3" fmla="*/ 202192 h 1293976"/>
                    <a:gd name="connsiteX4" fmla="*/ 186993 w 639261"/>
                    <a:gd name="connsiteY4" fmla="*/ 158956 h 1293976"/>
                    <a:gd name="connsiteX5" fmla="*/ 314028 w 639261"/>
                    <a:gd name="connsiteY5" fmla="*/ 209 h 1293976"/>
                    <a:gd name="connsiteX6" fmla="*/ 354145 w 639261"/>
                    <a:gd name="connsiteY6" fmla="*/ 2947 h 1293976"/>
                    <a:gd name="connsiteX7" fmla="*/ 484364 w 639261"/>
                    <a:gd name="connsiteY7" fmla="*/ 161885 h 1293976"/>
                    <a:gd name="connsiteX8" fmla="*/ 429666 w 639261"/>
                    <a:gd name="connsiteY8" fmla="*/ 264978 h 1293976"/>
                    <a:gd name="connsiteX9" fmla="*/ 425972 w 639261"/>
                    <a:gd name="connsiteY9" fmla="*/ 280706 h 1293976"/>
                    <a:gd name="connsiteX10" fmla="*/ 639261 w 639261"/>
                    <a:gd name="connsiteY10" fmla="*/ 1293976 h 1293976"/>
                    <a:gd name="connsiteX11" fmla="*/ 0 w 639261"/>
                    <a:gd name="connsiteY11" fmla="*/ 1293530 h 1293976"/>
                    <a:gd name="connsiteX0" fmla="*/ 0 w 562821"/>
                    <a:gd name="connsiteY0" fmla="*/ 1293530 h 1313086"/>
                    <a:gd name="connsiteX1" fmla="*/ 209280 w 562821"/>
                    <a:gd name="connsiteY1" fmla="*/ 341262 h 1313086"/>
                    <a:gd name="connsiteX2" fmla="*/ 236916 w 562821"/>
                    <a:gd name="connsiteY2" fmla="*/ 282361 h 1313086"/>
                    <a:gd name="connsiteX3" fmla="*/ 205714 w 562821"/>
                    <a:gd name="connsiteY3" fmla="*/ 202192 h 1313086"/>
                    <a:gd name="connsiteX4" fmla="*/ 186993 w 562821"/>
                    <a:gd name="connsiteY4" fmla="*/ 158956 h 1313086"/>
                    <a:gd name="connsiteX5" fmla="*/ 314028 w 562821"/>
                    <a:gd name="connsiteY5" fmla="*/ 209 h 1313086"/>
                    <a:gd name="connsiteX6" fmla="*/ 354145 w 562821"/>
                    <a:gd name="connsiteY6" fmla="*/ 2947 h 1313086"/>
                    <a:gd name="connsiteX7" fmla="*/ 484364 w 562821"/>
                    <a:gd name="connsiteY7" fmla="*/ 161885 h 1313086"/>
                    <a:gd name="connsiteX8" fmla="*/ 429666 w 562821"/>
                    <a:gd name="connsiteY8" fmla="*/ 264978 h 1313086"/>
                    <a:gd name="connsiteX9" fmla="*/ 425972 w 562821"/>
                    <a:gd name="connsiteY9" fmla="*/ 280706 h 1313086"/>
                    <a:gd name="connsiteX10" fmla="*/ 562821 w 562821"/>
                    <a:gd name="connsiteY10" fmla="*/ 1313086 h 1313086"/>
                    <a:gd name="connsiteX11" fmla="*/ 0 w 562821"/>
                    <a:gd name="connsiteY11" fmla="*/ 1293530 h 1313086"/>
                    <a:gd name="connsiteX0" fmla="*/ 0 w 429051"/>
                    <a:gd name="connsiteY0" fmla="*/ 1350860 h 1350860"/>
                    <a:gd name="connsiteX1" fmla="*/ 75510 w 429051"/>
                    <a:gd name="connsiteY1" fmla="*/ 341262 h 1350860"/>
                    <a:gd name="connsiteX2" fmla="*/ 103146 w 429051"/>
                    <a:gd name="connsiteY2" fmla="*/ 282361 h 1350860"/>
                    <a:gd name="connsiteX3" fmla="*/ 71944 w 429051"/>
                    <a:gd name="connsiteY3" fmla="*/ 202192 h 1350860"/>
                    <a:gd name="connsiteX4" fmla="*/ 53223 w 429051"/>
                    <a:gd name="connsiteY4" fmla="*/ 158956 h 1350860"/>
                    <a:gd name="connsiteX5" fmla="*/ 180258 w 429051"/>
                    <a:gd name="connsiteY5" fmla="*/ 209 h 1350860"/>
                    <a:gd name="connsiteX6" fmla="*/ 220375 w 429051"/>
                    <a:gd name="connsiteY6" fmla="*/ 2947 h 1350860"/>
                    <a:gd name="connsiteX7" fmla="*/ 350594 w 429051"/>
                    <a:gd name="connsiteY7" fmla="*/ 161885 h 1350860"/>
                    <a:gd name="connsiteX8" fmla="*/ 295896 w 429051"/>
                    <a:gd name="connsiteY8" fmla="*/ 264978 h 1350860"/>
                    <a:gd name="connsiteX9" fmla="*/ 292202 w 429051"/>
                    <a:gd name="connsiteY9" fmla="*/ 280706 h 1350860"/>
                    <a:gd name="connsiteX10" fmla="*/ 429051 w 429051"/>
                    <a:gd name="connsiteY10" fmla="*/ 1313086 h 1350860"/>
                    <a:gd name="connsiteX11" fmla="*/ 0 w 429051"/>
                    <a:gd name="connsiteY11" fmla="*/ 1350860 h 1350860"/>
                    <a:gd name="connsiteX0" fmla="*/ 0 w 362162"/>
                    <a:gd name="connsiteY0" fmla="*/ 1350860 h 1350860"/>
                    <a:gd name="connsiteX1" fmla="*/ 75510 w 362162"/>
                    <a:gd name="connsiteY1" fmla="*/ 341262 h 1350860"/>
                    <a:gd name="connsiteX2" fmla="*/ 103146 w 362162"/>
                    <a:gd name="connsiteY2" fmla="*/ 282361 h 1350860"/>
                    <a:gd name="connsiteX3" fmla="*/ 71944 w 362162"/>
                    <a:gd name="connsiteY3" fmla="*/ 202192 h 1350860"/>
                    <a:gd name="connsiteX4" fmla="*/ 53223 w 362162"/>
                    <a:gd name="connsiteY4" fmla="*/ 158956 h 1350860"/>
                    <a:gd name="connsiteX5" fmla="*/ 180258 w 362162"/>
                    <a:gd name="connsiteY5" fmla="*/ 209 h 1350860"/>
                    <a:gd name="connsiteX6" fmla="*/ 220375 w 362162"/>
                    <a:gd name="connsiteY6" fmla="*/ 2947 h 1350860"/>
                    <a:gd name="connsiteX7" fmla="*/ 350594 w 362162"/>
                    <a:gd name="connsiteY7" fmla="*/ 161885 h 1350860"/>
                    <a:gd name="connsiteX8" fmla="*/ 295896 w 362162"/>
                    <a:gd name="connsiteY8" fmla="*/ 264978 h 1350860"/>
                    <a:gd name="connsiteX9" fmla="*/ 292202 w 362162"/>
                    <a:gd name="connsiteY9" fmla="*/ 280706 h 1350860"/>
                    <a:gd name="connsiteX10" fmla="*/ 362162 w 362162"/>
                    <a:gd name="connsiteY10" fmla="*/ 1313086 h 1350860"/>
                    <a:gd name="connsiteX11" fmla="*/ 0 w 362162"/>
                    <a:gd name="connsiteY11" fmla="*/ 1350860 h 1350860"/>
                    <a:gd name="connsiteX0" fmla="*/ 0 w 390831"/>
                    <a:gd name="connsiteY0" fmla="*/ 1350860 h 1350860"/>
                    <a:gd name="connsiteX1" fmla="*/ 75510 w 390831"/>
                    <a:gd name="connsiteY1" fmla="*/ 341262 h 1350860"/>
                    <a:gd name="connsiteX2" fmla="*/ 103146 w 390831"/>
                    <a:gd name="connsiteY2" fmla="*/ 282361 h 1350860"/>
                    <a:gd name="connsiteX3" fmla="*/ 71944 w 390831"/>
                    <a:gd name="connsiteY3" fmla="*/ 202192 h 1350860"/>
                    <a:gd name="connsiteX4" fmla="*/ 53223 w 390831"/>
                    <a:gd name="connsiteY4" fmla="*/ 158956 h 1350860"/>
                    <a:gd name="connsiteX5" fmla="*/ 180258 w 390831"/>
                    <a:gd name="connsiteY5" fmla="*/ 209 h 1350860"/>
                    <a:gd name="connsiteX6" fmla="*/ 220375 w 390831"/>
                    <a:gd name="connsiteY6" fmla="*/ 2947 h 1350860"/>
                    <a:gd name="connsiteX7" fmla="*/ 350594 w 390831"/>
                    <a:gd name="connsiteY7" fmla="*/ 161885 h 1350860"/>
                    <a:gd name="connsiteX8" fmla="*/ 295896 w 390831"/>
                    <a:gd name="connsiteY8" fmla="*/ 264978 h 1350860"/>
                    <a:gd name="connsiteX9" fmla="*/ 292202 w 390831"/>
                    <a:gd name="connsiteY9" fmla="*/ 280706 h 1350860"/>
                    <a:gd name="connsiteX10" fmla="*/ 390831 w 390831"/>
                    <a:gd name="connsiteY10" fmla="*/ 1322641 h 1350860"/>
                    <a:gd name="connsiteX11" fmla="*/ 0 w 390831"/>
                    <a:gd name="connsiteY11" fmla="*/ 1350860 h 1350860"/>
                    <a:gd name="connsiteX0" fmla="*/ 0 w 390831"/>
                    <a:gd name="connsiteY0" fmla="*/ 1331750 h 1331750"/>
                    <a:gd name="connsiteX1" fmla="*/ 75510 w 390831"/>
                    <a:gd name="connsiteY1" fmla="*/ 341262 h 1331750"/>
                    <a:gd name="connsiteX2" fmla="*/ 103146 w 390831"/>
                    <a:gd name="connsiteY2" fmla="*/ 282361 h 1331750"/>
                    <a:gd name="connsiteX3" fmla="*/ 71944 w 390831"/>
                    <a:gd name="connsiteY3" fmla="*/ 202192 h 1331750"/>
                    <a:gd name="connsiteX4" fmla="*/ 53223 w 390831"/>
                    <a:gd name="connsiteY4" fmla="*/ 158956 h 1331750"/>
                    <a:gd name="connsiteX5" fmla="*/ 180258 w 390831"/>
                    <a:gd name="connsiteY5" fmla="*/ 209 h 1331750"/>
                    <a:gd name="connsiteX6" fmla="*/ 220375 w 390831"/>
                    <a:gd name="connsiteY6" fmla="*/ 2947 h 1331750"/>
                    <a:gd name="connsiteX7" fmla="*/ 350594 w 390831"/>
                    <a:gd name="connsiteY7" fmla="*/ 161885 h 1331750"/>
                    <a:gd name="connsiteX8" fmla="*/ 295896 w 390831"/>
                    <a:gd name="connsiteY8" fmla="*/ 264978 h 1331750"/>
                    <a:gd name="connsiteX9" fmla="*/ 292202 w 390831"/>
                    <a:gd name="connsiteY9" fmla="*/ 280706 h 1331750"/>
                    <a:gd name="connsiteX10" fmla="*/ 390831 w 390831"/>
                    <a:gd name="connsiteY10" fmla="*/ 1322641 h 1331750"/>
                    <a:gd name="connsiteX11" fmla="*/ 0 w 390831"/>
                    <a:gd name="connsiteY11" fmla="*/ 1331750 h 13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0831" h="1331750">
                      <a:moveTo>
                        <a:pt x="0" y="1331750"/>
                      </a:moveTo>
                      <a:cubicBezTo>
                        <a:pt x="10634" y="1269219"/>
                        <a:pt x="57999" y="398762"/>
                        <a:pt x="75510" y="341262"/>
                      </a:cubicBezTo>
                      <a:cubicBezTo>
                        <a:pt x="76720" y="337251"/>
                        <a:pt x="100535" y="284781"/>
                        <a:pt x="103146" y="282361"/>
                      </a:cubicBezTo>
                      <a:cubicBezTo>
                        <a:pt x="127025" y="261666"/>
                        <a:pt x="89838" y="239061"/>
                        <a:pt x="71944" y="202192"/>
                      </a:cubicBezTo>
                      <a:cubicBezTo>
                        <a:pt x="66468" y="190858"/>
                        <a:pt x="57935" y="170672"/>
                        <a:pt x="53223" y="158956"/>
                      </a:cubicBezTo>
                      <a:cubicBezTo>
                        <a:pt x="81878" y="123933"/>
                        <a:pt x="160328" y="24088"/>
                        <a:pt x="180258" y="209"/>
                      </a:cubicBezTo>
                      <a:cubicBezTo>
                        <a:pt x="205793" y="-1192"/>
                        <a:pt x="201017" y="4985"/>
                        <a:pt x="220375" y="2947"/>
                      </a:cubicBezTo>
                      <a:cubicBezTo>
                        <a:pt x="229672" y="3711"/>
                        <a:pt x="327479" y="126353"/>
                        <a:pt x="350594" y="161885"/>
                      </a:cubicBezTo>
                      <a:cubicBezTo>
                        <a:pt x="332510" y="204484"/>
                        <a:pt x="327161" y="229191"/>
                        <a:pt x="295896" y="264978"/>
                      </a:cubicBezTo>
                      <a:cubicBezTo>
                        <a:pt x="291757" y="269753"/>
                        <a:pt x="286408" y="273319"/>
                        <a:pt x="292202" y="280706"/>
                      </a:cubicBezTo>
                      <a:cubicBezTo>
                        <a:pt x="326397" y="323688"/>
                        <a:pt x="390767" y="1316465"/>
                        <a:pt x="390831" y="1322641"/>
                      </a:cubicBezTo>
                      <a:lnTo>
                        <a:pt x="0" y="1331750"/>
                      </a:lnTo>
                      <a:close/>
                    </a:path>
                  </a:pathLst>
                </a:custGeom>
                <a:solidFill>
                  <a:srgbClr val="200C43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57">
                  <a:extLst>
                    <a:ext uri="{FF2B5EF4-FFF2-40B4-BE49-F238E27FC236}">
                      <a16:creationId xmlns:a16="http://schemas.microsoft.com/office/drawing/2014/main" id="{148DB767-660B-4BB6-B80A-4F7FA3C99781}"/>
                    </a:ext>
                  </a:extLst>
                </p:cNvPr>
                <p:cNvSpPr/>
                <p:nvPr/>
              </p:nvSpPr>
              <p:spPr>
                <a:xfrm>
                  <a:off x="7828460" y="5230291"/>
                  <a:ext cx="116798" cy="108483"/>
                </a:xfrm>
                <a:custGeom>
                  <a:avLst/>
                  <a:gdLst>
                    <a:gd name="connsiteX0" fmla="*/ 447402 w 461350"/>
                    <a:gd name="connsiteY0" fmla="*/ 150945 h 428505"/>
                    <a:gd name="connsiteX1" fmla="*/ 451478 w 461350"/>
                    <a:gd name="connsiteY1" fmla="*/ 171831 h 428505"/>
                    <a:gd name="connsiteX2" fmla="*/ 254142 w 461350"/>
                    <a:gd name="connsiteY2" fmla="*/ 415458 h 428505"/>
                    <a:gd name="connsiteX3" fmla="*/ 221349 w 461350"/>
                    <a:gd name="connsiteY3" fmla="*/ 413294 h 428505"/>
                    <a:gd name="connsiteX4" fmla="*/ 3192 w 461350"/>
                    <a:gd name="connsiteY4" fmla="*/ 89433 h 428505"/>
                    <a:gd name="connsiteX5" fmla="*/ 15036 w 461350"/>
                    <a:gd name="connsiteY5" fmla="*/ 53392 h 428505"/>
                    <a:gd name="connsiteX6" fmla="*/ 74129 w 461350"/>
                    <a:gd name="connsiteY6" fmla="*/ 11938 h 428505"/>
                    <a:gd name="connsiteX7" fmla="*/ 124879 w 461350"/>
                    <a:gd name="connsiteY7" fmla="*/ 13402 h 428505"/>
                    <a:gd name="connsiteX8" fmla="*/ 279804 w 461350"/>
                    <a:gd name="connsiteY8" fmla="*/ 95100 h 428505"/>
                    <a:gd name="connsiteX9" fmla="*/ 447402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447402" y="150945"/>
                      </a:moveTo>
                      <a:cubicBezTo>
                        <a:pt x="471982" y="153301"/>
                        <a:pt x="457908" y="163871"/>
                        <a:pt x="451478" y="171831"/>
                      </a:cubicBezTo>
                      <a:cubicBezTo>
                        <a:pt x="410406" y="222708"/>
                        <a:pt x="277321" y="383938"/>
                        <a:pt x="254142" y="415458"/>
                      </a:cubicBezTo>
                      <a:cubicBezTo>
                        <a:pt x="239752" y="435007"/>
                        <a:pt x="233130" y="431187"/>
                        <a:pt x="221349" y="413294"/>
                      </a:cubicBezTo>
                      <a:cubicBezTo>
                        <a:pt x="153851" y="310646"/>
                        <a:pt x="7841" y="95164"/>
                        <a:pt x="3192" y="89433"/>
                      </a:cubicBezTo>
                      <a:cubicBezTo>
                        <a:pt x="-1711" y="74596"/>
                        <a:pt x="-3112" y="62943"/>
                        <a:pt x="15036" y="53392"/>
                      </a:cubicBezTo>
                      <a:cubicBezTo>
                        <a:pt x="36240" y="42248"/>
                        <a:pt x="56171" y="27793"/>
                        <a:pt x="74129" y="11938"/>
                      </a:cubicBezTo>
                      <a:cubicBezTo>
                        <a:pt x="92977" y="-4618"/>
                        <a:pt x="108450" y="-3790"/>
                        <a:pt x="124879" y="13402"/>
                      </a:cubicBezTo>
                      <a:cubicBezTo>
                        <a:pt x="167733" y="57212"/>
                        <a:pt x="224979" y="74469"/>
                        <a:pt x="279804" y="95100"/>
                      </a:cubicBezTo>
                      <a:cubicBezTo>
                        <a:pt x="334821" y="115795"/>
                        <a:pt x="391430" y="132478"/>
                        <a:pt x="447402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57">
                  <a:extLst>
                    <a:ext uri="{FF2B5EF4-FFF2-40B4-BE49-F238E27FC236}">
                      <a16:creationId xmlns:a16="http://schemas.microsoft.com/office/drawing/2014/main" id="{BF104FFF-1510-467B-A640-4E5B3471E6AE}"/>
                    </a:ext>
                  </a:extLst>
                </p:cNvPr>
                <p:cNvSpPr/>
                <p:nvPr/>
              </p:nvSpPr>
              <p:spPr>
                <a:xfrm>
                  <a:off x="7950657" y="5230291"/>
                  <a:ext cx="116798" cy="108483"/>
                </a:xfrm>
                <a:custGeom>
                  <a:avLst/>
                  <a:gdLst>
                    <a:gd name="connsiteX0" fmla="*/ 13948 w 461350"/>
                    <a:gd name="connsiteY0" fmla="*/ 150945 h 428505"/>
                    <a:gd name="connsiteX1" fmla="*/ 9873 w 461350"/>
                    <a:gd name="connsiteY1" fmla="*/ 171831 h 428505"/>
                    <a:gd name="connsiteX2" fmla="*/ 207207 w 461350"/>
                    <a:gd name="connsiteY2" fmla="*/ 415458 h 428505"/>
                    <a:gd name="connsiteX3" fmla="*/ 240001 w 461350"/>
                    <a:gd name="connsiteY3" fmla="*/ 413294 h 428505"/>
                    <a:gd name="connsiteX4" fmla="*/ 458158 w 461350"/>
                    <a:gd name="connsiteY4" fmla="*/ 89433 h 428505"/>
                    <a:gd name="connsiteX5" fmla="*/ 446314 w 461350"/>
                    <a:gd name="connsiteY5" fmla="*/ 53392 h 428505"/>
                    <a:gd name="connsiteX6" fmla="*/ 387222 w 461350"/>
                    <a:gd name="connsiteY6" fmla="*/ 11938 h 428505"/>
                    <a:gd name="connsiteX7" fmla="*/ 336472 w 461350"/>
                    <a:gd name="connsiteY7" fmla="*/ 13402 h 428505"/>
                    <a:gd name="connsiteX8" fmla="*/ 181545 w 461350"/>
                    <a:gd name="connsiteY8" fmla="*/ 95100 h 428505"/>
                    <a:gd name="connsiteX9" fmla="*/ 13948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13948" y="150945"/>
                      </a:moveTo>
                      <a:cubicBezTo>
                        <a:pt x="-10631" y="153301"/>
                        <a:pt x="3441" y="163871"/>
                        <a:pt x="9873" y="171831"/>
                      </a:cubicBezTo>
                      <a:cubicBezTo>
                        <a:pt x="50944" y="222708"/>
                        <a:pt x="184029" y="383938"/>
                        <a:pt x="207207" y="415458"/>
                      </a:cubicBezTo>
                      <a:cubicBezTo>
                        <a:pt x="221598" y="435007"/>
                        <a:pt x="228221" y="431187"/>
                        <a:pt x="240001" y="413294"/>
                      </a:cubicBezTo>
                      <a:cubicBezTo>
                        <a:pt x="307498" y="310646"/>
                        <a:pt x="453510" y="95164"/>
                        <a:pt x="458158" y="89433"/>
                      </a:cubicBezTo>
                      <a:cubicBezTo>
                        <a:pt x="463061" y="74596"/>
                        <a:pt x="464462" y="62943"/>
                        <a:pt x="446314" y="53392"/>
                      </a:cubicBezTo>
                      <a:cubicBezTo>
                        <a:pt x="425109" y="42248"/>
                        <a:pt x="405179" y="27793"/>
                        <a:pt x="387222" y="11938"/>
                      </a:cubicBezTo>
                      <a:cubicBezTo>
                        <a:pt x="368374" y="-4618"/>
                        <a:pt x="352900" y="-3790"/>
                        <a:pt x="336472" y="13402"/>
                      </a:cubicBezTo>
                      <a:cubicBezTo>
                        <a:pt x="293617" y="57212"/>
                        <a:pt x="236371" y="74469"/>
                        <a:pt x="181545" y="95100"/>
                      </a:cubicBezTo>
                      <a:cubicBezTo>
                        <a:pt x="126465" y="115795"/>
                        <a:pt x="69920" y="132478"/>
                        <a:pt x="13948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94461D72-DF51-4126-941B-348CCC1E8B18}"/>
                </a:ext>
              </a:extLst>
            </p:cNvPr>
            <p:cNvGrpSpPr/>
            <p:nvPr/>
          </p:nvGrpSpPr>
          <p:grpSpPr>
            <a:xfrm>
              <a:off x="5796084" y="4624908"/>
              <a:ext cx="982246" cy="982246"/>
              <a:chOff x="4588720" y="1810350"/>
              <a:chExt cx="982246" cy="982246"/>
            </a:xfrm>
          </p:grpSpPr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5DB0D20B-1E8D-4800-AC24-73C4F209E8F1}"/>
                  </a:ext>
                </a:extLst>
              </p:cNvPr>
              <p:cNvSpPr/>
              <p:nvPr/>
            </p:nvSpPr>
            <p:spPr>
              <a:xfrm>
                <a:off x="4588720" y="1810350"/>
                <a:ext cx="982246" cy="9822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0F410539-8FA7-4AA2-9F11-11AAEA436557}"/>
                  </a:ext>
                </a:extLst>
              </p:cNvPr>
              <p:cNvGrpSpPr/>
              <p:nvPr/>
            </p:nvGrpSpPr>
            <p:grpSpPr>
              <a:xfrm>
                <a:off x="4734147" y="1833991"/>
                <a:ext cx="692890" cy="958603"/>
                <a:chOff x="4734147" y="1833991"/>
                <a:chExt cx="692890" cy="958603"/>
              </a:xfrm>
            </p:grpSpPr>
            <p:sp>
              <p:nvSpPr>
                <p:cNvPr id="46" name="Graphic 57">
                  <a:extLst>
                    <a:ext uri="{FF2B5EF4-FFF2-40B4-BE49-F238E27FC236}">
                      <a16:creationId xmlns:a16="http://schemas.microsoft.com/office/drawing/2014/main" id="{B95D469F-782E-4A9C-95F3-34EC8C87399D}"/>
                    </a:ext>
                  </a:extLst>
                </p:cNvPr>
                <p:cNvSpPr/>
                <p:nvPr/>
              </p:nvSpPr>
              <p:spPr>
                <a:xfrm>
                  <a:off x="4800707" y="1833991"/>
                  <a:ext cx="567032" cy="698841"/>
                </a:xfrm>
                <a:custGeom>
                  <a:avLst/>
                  <a:gdLst>
                    <a:gd name="connsiteX0" fmla="*/ 2086373 w 2087615"/>
                    <a:gd name="connsiteY0" fmla="*/ 1611793 h 2572889"/>
                    <a:gd name="connsiteX1" fmla="*/ 2050523 w 2087615"/>
                    <a:gd name="connsiteY1" fmla="*/ 952610 h 2572889"/>
                    <a:gd name="connsiteX2" fmla="*/ 1974938 w 2087615"/>
                    <a:gd name="connsiteY2" fmla="*/ 545141 h 2572889"/>
                    <a:gd name="connsiteX3" fmla="*/ 1235968 w 2087615"/>
                    <a:gd name="connsiteY3" fmla="*/ 768 h 2572889"/>
                    <a:gd name="connsiteX4" fmla="*/ 937642 w 2087615"/>
                    <a:gd name="connsiteY4" fmla="*/ 13376 h 2572889"/>
                    <a:gd name="connsiteX5" fmla="*/ 524124 w 2087615"/>
                    <a:gd name="connsiteY5" fmla="*/ 130605 h 2572889"/>
                    <a:gd name="connsiteX6" fmla="*/ 155881 w 2087615"/>
                    <a:gd name="connsiteY6" fmla="*/ 589142 h 2572889"/>
                    <a:gd name="connsiteX7" fmla="*/ 123852 w 2087615"/>
                    <a:gd name="connsiteY7" fmla="*/ 866264 h 2572889"/>
                    <a:gd name="connsiteX8" fmla="*/ 123151 w 2087615"/>
                    <a:gd name="connsiteY8" fmla="*/ 1272204 h 2572889"/>
                    <a:gd name="connsiteX9" fmla="*/ 194660 w 2087615"/>
                    <a:gd name="connsiteY9" fmla="*/ 1693936 h 2572889"/>
                    <a:gd name="connsiteX10" fmla="*/ 199882 w 2087615"/>
                    <a:gd name="connsiteY10" fmla="*/ 2053201 h 2572889"/>
                    <a:gd name="connsiteX11" fmla="*/ 53488 w 2087615"/>
                    <a:gd name="connsiteY11" fmla="*/ 2447615 h 2572889"/>
                    <a:gd name="connsiteX12" fmla="*/ 0 w 2087615"/>
                    <a:gd name="connsiteY12" fmla="*/ 2572104 h 2572889"/>
                    <a:gd name="connsiteX13" fmla="*/ 26299 w 2087615"/>
                    <a:gd name="connsiteY13" fmla="*/ 2564081 h 2572889"/>
                    <a:gd name="connsiteX14" fmla="*/ 1914318 w 2087615"/>
                    <a:gd name="connsiteY14" fmla="*/ 2480600 h 2572889"/>
                    <a:gd name="connsiteX15" fmla="*/ 2021741 w 2087615"/>
                    <a:gd name="connsiteY15" fmla="*/ 2158713 h 2572889"/>
                    <a:gd name="connsiteX16" fmla="*/ 2086373 w 2087615"/>
                    <a:gd name="connsiteY16" fmla="*/ 1611793 h 257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87615" h="2572889">
                      <a:moveTo>
                        <a:pt x="2086373" y="1611793"/>
                      </a:moveTo>
                      <a:cubicBezTo>
                        <a:pt x="2077458" y="1391916"/>
                        <a:pt x="2061412" y="1172359"/>
                        <a:pt x="2050523" y="952610"/>
                      </a:cubicBezTo>
                      <a:cubicBezTo>
                        <a:pt x="2043582" y="813157"/>
                        <a:pt x="2019894" y="677462"/>
                        <a:pt x="1974938" y="545141"/>
                      </a:cubicBezTo>
                      <a:cubicBezTo>
                        <a:pt x="1857837" y="200267"/>
                        <a:pt x="1600136" y="10192"/>
                        <a:pt x="1235968" y="768"/>
                      </a:cubicBezTo>
                      <a:cubicBezTo>
                        <a:pt x="1136187" y="-1843"/>
                        <a:pt x="1036723" y="2168"/>
                        <a:pt x="937642" y="13376"/>
                      </a:cubicBezTo>
                      <a:cubicBezTo>
                        <a:pt x="793414" y="29677"/>
                        <a:pt x="653770" y="63680"/>
                        <a:pt x="524124" y="130605"/>
                      </a:cubicBezTo>
                      <a:cubicBezTo>
                        <a:pt x="333858" y="228795"/>
                        <a:pt x="199500" y="373214"/>
                        <a:pt x="155881" y="589142"/>
                      </a:cubicBezTo>
                      <a:cubicBezTo>
                        <a:pt x="137415" y="680518"/>
                        <a:pt x="131938" y="773614"/>
                        <a:pt x="123852" y="866264"/>
                      </a:cubicBezTo>
                      <a:cubicBezTo>
                        <a:pt x="112071" y="1001577"/>
                        <a:pt x="110861" y="1136954"/>
                        <a:pt x="123151" y="1272204"/>
                      </a:cubicBezTo>
                      <a:cubicBezTo>
                        <a:pt x="136077" y="1414585"/>
                        <a:pt x="168553" y="1553720"/>
                        <a:pt x="194660" y="1693936"/>
                      </a:cubicBezTo>
                      <a:cubicBezTo>
                        <a:pt x="216883" y="1813266"/>
                        <a:pt x="224143" y="1932597"/>
                        <a:pt x="199882" y="2053201"/>
                      </a:cubicBezTo>
                      <a:cubicBezTo>
                        <a:pt x="171864" y="2192717"/>
                        <a:pt x="114809" y="2320644"/>
                        <a:pt x="53488" y="2447615"/>
                      </a:cubicBezTo>
                      <a:cubicBezTo>
                        <a:pt x="33876" y="2488178"/>
                        <a:pt x="8150" y="2526511"/>
                        <a:pt x="0" y="2572104"/>
                      </a:cubicBezTo>
                      <a:cubicBezTo>
                        <a:pt x="10443" y="2574842"/>
                        <a:pt x="18912" y="2570002"/>
                        <a:pt x="26299" y="2564081"/>
                      </a:cubicBezTo>
                      <a:cubicBezTo>
                        <a:pt x="92650" y="2511038"/>
                        <a:pt x="1903620" y="2490279"/>
                        <a:pt x="1914318" y="2480600"/>
                      </a:cubicBezTo>
                      <a:cubicBezTo>
                        <a:pt x="1962076" y="2377316"/>
                        <a:pt x="1994233" y="2268811"/>
                        <a:pt x="2021741" y="2158713"/>
                      </a:cubicBezTo>
                      <a:cubicBezTo>
                        <a:pt x="2066697" y="1979017"/>
                        <a:pt x="2093887" y="1796965"/>
                        <a:pt x="2086373" y="1611793"/>
                      </a:cubicBezTo>
                      <a:close/>
                    </a:path>
                  </a:pathLst>
                </a:custGeom>
                <a:solidFill>
                  <a:srgbClr val="FBD770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Graphic 57">
                  <a:extLst>
                    <a:ext uri="{FF2B5EF4-FFF2-40B4-BE49-F238E27FC236}">
                      <a16:creationId xmlns:a16="http://schemas.microsoft.com/office/drawing/2014/main" id="{606D64A8-015B-4DFF-98DA-908593B6F619}"/>
                    </a:ext>
                  </a:extLst>
                </p:cNvPr>
                <p:cNvSpPr/>
                <p:nvPr/>
              </p:nvSpPr>
              <p:spPr>
                <a:xfrm>
                  <a:off x="5045788" y="2534989"/>
                  <a:ext cx="11415" cy="12937"/>
                </a:xfrm>
                <a:custGeom>
                  <a:avLst/>
                  <a:gdLst>
                    <a:gd name="connsiteX0" fmla="*/ 38906 w 42026"/>
                    <a:gd name="connsiteY0" fmla="*/ 47630 h 47630"/>
                    <a:gd name="connsiteX1" fmla="*/ 0 w 42026"/>
                    <a:gd name="connsiteY1" fmla="*/ 0 h 47630"/>
                    <a:gd name="connsiteX2" fmla="*/ 42027 w 42026"/>
                    <a:gd name="connsiteY2" fmla="*/ 44765 h 47630"/>
                    <a:gd name="connsiteX3" fmla="*/ 38906 w 42026"/>
                    <a:gd name="connsiteY3" fmla="*/ 47630 h 4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26" h="47630">
                      <a:moveTo>
                        <a:pt x="38906" y="47630"/>
                      </a:moveTo>
                      <a:cubicBezTo>
                        <a:pt x="25917" y="31775"/>
                        <a:pt x="12926" y="15919"/>
                        <a:pt x="0" y="0"/>
                      </a:cubicBezTo>
                      <a:cubicBezTo>
                        <a:pt x="21204" y="9042"/>
                        <a:pt x="32730" y="25917"/>
                        <a:pt x="42027" y="44765"/>
                      </a:cubicBezTo>
                      <a:cubicBezTo>
                        <a:pt x="40944" y="45720"/>
                        <a:pt x="39925" y="46675"/>
                        <a:pt x="38906" y="47630"/>
                      </a:cubicBezTo>
                      <a:close/>
                    </a:path>
                  </a:pathLst>
                </a:custGeom>
                <a:solidFill>
                  <a:srgbClr val="49122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3138A6E4-F94A-470E-AE6B-7A02BE48D9FB}"/>
                    </a:ext>
                  </a:extLst>
                </p:cNvPr>
                <p:cNvSpPr/>
                <p:nvPr/>
              </p:nvSpPr>
              <p:spPr>
                <a:xfrm>
                  <a:off x="4734147" y="2436240"/>
                  <a:ext cx="692890" cy="356354"/>
                </a:xfrm>
                <a:custGeom>
                  <a:avLst/>
                  <a:gdLst>
                    <a:gd name="connsiteX0" fmla="*/ 342539 w 692890"/>
                    <a:gd name="connsiteY0" fmla="*/ 0 h 356354"/>
                    <a:gd name="connsiteX1" fmla="*/ 418476 w 692890"/>
                    <a:gd name="connsiteY1" fmla="*/ 353 h 356354"/>
                    <a:gd name="connsiteX2" fmla="*/ 423976 w 692890"/>
                    <a:gd name="connsiteY2" fmla="*/ 5386 h 356354"/>
                    <a:gd name="connsiteX3" fmla="*/ 434336 w 692890"/>
                    <a:gd name="connsiteY3" fmla="*/ 22630 h 356354"/>
                    <a:gd name="connsiteX4" fmla="*/ 438244 w 692890"/>
                    <a:gd name="connsiteY4" fmla="*/ 24895 h 356354"/>
                    <a:gd name="connsiteX5" fmla="*/ 504798 w 692890"/>
                    <a:gd name="connsiteY5" fmla="*/ 46308 h 356354"/>
                    <a:gd name="connsiteX6" fmla="*/ 586556 w 692890"/>
                    <a:gd name="connsiteY6" fmla="*/ 71507 h 356354"/>
                    <a:gd name="connsiteX7" fmla="*/ 656811 w 692890"/>
                    <a:gd name="connsiteY7" fmla="*/ 123256 h 356354"/>
                    <a:gd name="connsiteX8" fmla="*/ 678785 w 692890"/>
                    <a:gd name="connsiteY8" fmla="*/ 168035 h 356354"/>
                    <a:gd name="connsiteX9" fmla="*/ 687276 w 692890"/>
                    <a:gd name="connsiteY9" fmla="*/ 212444 h 356354"/>
                    <a:gd name="connsiteX10" fmla="*/ 692890 w 692890"/>
                    <a:gd name="connsiteY10" fmla="*/ 212427 h 356354"/>
                    <a:gd name="connsiteX11" fmla="*/ 688033 w 692890"/>
                    <a:gd name="connsiteY11" fmla="*/ 216398 h 356354"/>
                    <a:gd name="connsiteX12" fmla="*/ 688151 w 692890"/>
                    <a:gd name="connsiteY12" fmla="*/ 217016 h 356354"/>
                    <a:gd name="connsiteX13" fmla="*/ 683066 w 692890"/>
                    <a:gd name="connsiteY13" fmla="*/ 223035 h 356354"/>
                    <a:gd name="connsiteX14" fmla="*/ 679885 w 692890"/>
                    <a:gd name="connsiteY14" fmla="*/ 223059 h 356354"/>
                    <a:gd name="connsiteX15" fmla="*/ 616134 w 692890"/>
                    <a:gd name="connsiteY15" fmla="*/ 275175 h 356354"/>
                    <a:gd name="connsiteX16" fmla="*/ 0 w 692890"/>
                    <a:gd name="connsiteY16" fmla="*/ 214469 h 356354"/>
                    <a:gd name="connsiteX17" fmla="*/ 12954 w 692890"/>
                    <a:gd name="connsiteY17" fmla="*/ 214431 h 356354"/>
                    <a:gd name="connsiteX18" fmla="*/ 13184 w 692890"/>
                    <a:gd name="connsiteY18" fmla="*/ 201415 h 356354"/>
                    <a:gd name="connsiteX19" fmla="*/ 64847 w 692890"/>
                    <a:gd name="connsiteY19" fmla="*/ 98938 h 356354"/>
                    <a:gd name="connsiteX20" fmla="*/ 66611 w 692890"/>
                    <a:gd name="connsiteY20" fmla="*/ 96344 h 356354"/>
                    <a:gd name="connsiteX21" fmla="*/ 147399 w 692890"/>
                    <a:gd name="connsiteY21" fmla="*/ 61164 h 356354"/>
                    <a:gd name="connsiteX22" fmla="*/ 250309 w 692890"/>
                    <a:gd name="connsiteY22" fmla="*/ 28320 h 356354"/>
                    <a:gd name="connsiteX23" fmla="*/ 257054 w 692890"/>
                    <a:gd name="connsiteY23" fmla="*/ 25881 h 356354"/>
                    <a:gd name="connsiteX24" fmla="*/ 274904 w 692890"/>
                    <a:gd name="connsiteY24" fmla="*/ 6493 h 356354"/>
                    <a:gd name="connsiteX25" fmla="*/ 279573 w 692890"/>
                    <a:gd name="connsiteY25" fmla="*/ 699 h 356354"/>
                    <a:gd name="connsiteX26" fmla="*/ 342539 w 692890"/>
                    <a:gd name="connsiteY26" fmla="*/ 0 h 3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2890" h="356354">
                      <a:moveTo>
                        <a:pt x="342539" y="0"/>
                      </a:moveTo>
                      <a:cubicBezTo>
                        <a:pt x="374259" y="7"/>
                        <a:pt x="408142" y="188"/>
                        <a:pt x="418476" y="353"/>
                      </a:cubicBezTo>
                      <a:cubicBezTo>
                        <a:pt x="421191" y="1044"/>
                        <a:pt x="423163" y="2843"/>
                        <a:pt x="423976" y="5386"/>
                      </a:cubicBezTo>
                      <a:cubicBezTo>
                        <a:pt x="426224" y="12408"/>
                        <a:pt x="430358" y="16697"/>
                        <a:pt x="434336" y="22630"/>
                      </a:cubicBezTo>
                      <a:cubicBezTo>
                        <a:pt x="435356" y="23909"/>
                        <a:pt x="436567" y="24134"/>
                        <a:pt x="438244" y="24895"/>
                      </a:cubicBezTo>
                      <a:cubicBezTo>
                        <a:pt x="459933" y="33543"/>
                        <a:pt x="482573" y="39303"/>
                        <a:pt x="504798" y="46308"/>
                      </a:cubicBezTo>
                      <a:cubicBezTo>
                        <a:pt x="532005" y="54869"/>
                        <a:pt x="559297" y="63119"/>
                        <a:pt x="586556" y="71507"/>
                      </a:cubicBezTo>
                      <a:cubicBezTo>
                        <a:pt x="615128" y="81764"/>
                        <a:pt x="639083" y="98246"/>
                        <a:pt x="656811" y="123256"/>
                      </a:cubicBezTo>
                      <a:cubicBezTo>
                        <a:pt x="666773" y="137317"/>
                        <a:pt x="673830" y="152326"/>
                        <a:pt x="678785" y="168035"/>
                      </a:cubicBezTo>
                      <a:lnTo>
                        <a:pt x="687276" y="212444"/>
                      </a:lnTo>
                      <a:lnTo>
                        <a:pt x="692890" y="212427"/>
                      </a:lnTo>
                      <a:lnTo>
                        <a:pt x="688033" y="216398"/>
                      </a:lnTo>
                      <a:lnTo>
                        <a:pt x="688151" y="217016"/>
                      </a:lnTo>
                      <a:cubicBezTo>
                        <a:pt x="688548" y="221271"/>
                        <a:pt x="686853" y="222879"/>
                        <a:pt x="683066" y="223035"/>
                      </a:cubicBezTo>
                      <a:lnTo>
                        <a:pt x="679885" y="223059"/>
                      </a:lnTo>
                      <a:lnTo>
                        <a:pt x="616134" y="275175"/>
                      </a:lnTo>
                      <a:cubicBezTo>
                        <a:pt x="426230" y="400777"/>
                        <a:pt x="168199" y="380697"/>
                        <a:pt x="0" y="214469"/>
                      </a:cubicBezTo>
                      <a:lnTo>
                        <a:pt x="12954" y="214431"/>
                      </a:lnTo>
                      <a:lnTo>
                        <a:pt x="13184" y="201415"/>
                      </a:lnTo>
                      <a:cubicBezTo>
                        <a:pt x="19203" y="161704"/>
                        <a:pt x="33438" y="125954"/>
                        <a:pt x="64847" y="98938"/>
                      </a:cubicBezTo>
                      <a:cubicBezTo>
                        <a:pt x="65435" y="98073"/>
                        <a:pt x="66023" y="97209"/>
                        <a:pt x="66611" y="96344"/>
                      </a:cubicBezTo>
                      <a:cubicBezTo>
                        <a:pt x="89978" y="76471"/>
                        <a:pt x="119225" y="70072"/>
                        <a:pt x="147399" y="61164"/>
                      </a:cubicBezTo>
                      <a:cubicBezTo>
                        <a:pt x="181731" y="50303"/>
                        <a:pt x="216012" y="39268"/>
                        <a:pt x="250309" y="28320"/>
                      </a:cubicBezTo>
                      <a:cubicBezTo>
                        <a:pt x="253318" y="27282"/>
                        <a:pt x="254979" y="26815"/>
                        <a:pt x="257054" y="25881"/>
                      </a:cubicBezTo>
                      <a:cubicBezTo>
                        <a:pt x="265979" y="21886"/>
                        <a:pt x="272084" y="16196"/>
                        <a:pt x="274904" y="6493"/>
                      </a:cubicBezTo>
                      <a:cubicBezTo>
                        <a:pt x="275613" y="4002"/>
                        <a:pt x="276806" y="1667"/>
                        <a:pt x="279573" y="699"/>
                      </a:cubicBezTo>
                      <a:cubicBezTo>
                        <a:pt x="281260" y="163"/>
                        <a:pt x="310818" y="-6"/>
                        <a:pt x="342539" y="0"/>
                      </a:cubicBezTo>
                      <a:close/>
                    </a:path>
                  </a:pathLst>
                </a:custGeom>
                <a:solidFill>
                  <a:srgbClr val="D6529E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Graphic 57">
                  <a:extLst>
                    <a:ext uri="{FF2B5EF4-FFF2-40B4-BE49-F238E27FC236}">
                      <a16:creationId xmlns:a16="http://schemas.microsoft.com/office/drawing/2014/main" id="{DB49BC0D-FF53-443D-AB98-175C230004D2}"/>
                    </a:ext>
                  </a:extLst>
                </p:cNvPr>
                <p:cNvSpPr/>
                <p:nvPr/>
              </p:nvSpPr>
              <p:spPr>
                <a:xfrm>
                  <a:off x="5011040" y="2423292"/>
                  <a:ext cx="145699" cy="236075"/>
                </a:xfrm>
                <a:custGeom>
                  <a:avLst/>
                  <a:gdLst>
                    <a:gd name="connsiteX0" fmla="*/ 536414 w 536413"/>
                    <a:gd name="connsiteY0" fmla="*/ 58201 h 869146"/>
                    <a:gd name="connsiteX1" fmla="*/ 295142 w 536413"/>
                    <a:gd name="connsiteY1" fmla="*/ 62594 h 869146"/>
                    <a:gd name="connsiteX2" fmla="*/ 272028 w 536413"/>
                    <a:gd name="connsiteY2" fmla="*/ 86028 h 869146"/>
                    <a:gd name="connsiteX3" fmla="*/ 271455 w 536413"/>
                    <a:gd name="connsiteY3" fmla="*/ 869062 h 869146"/>
                    <a:gd name="connsiteX4" fmla="*/ 265278 w 536413"/>
                    <a:gd name="connsiteY4" fmla="*/ 869062 h 869146"/>
                    <a:gd name="connsiteX5" fmla="*/ 264387 w 536413"/>
                    <a:gd name="connsiteY5" fmla="*/ 90421 h 869146"/>
                    <a:gd name="connsiteX6" fmla="*/ 236369 w 536413"/>
                    <a:gd name="connsiteY6" fmla="*/ 62467 h 869146"/>
                    <a:gd name="connsiteX7" fmla="*/ 0 w 536413"/>
                    <a:gd name="connsiteY7" fmla="*/ 56991 h 869146"/>
                    <a:gd name="connsiteX8" fmla="*/ 10825 w 536413"/>
                    <a:gd name="connsiteY8" fmla="*/ 0 h 869146"/>
                    <a:gd name="connsiteX9" fmla="*/ 523297 w 536413"/>
                    <a:gd name="connsiteY9" fmla="*/ 0 h 869146"/>
                    <a:gd name="connsiteX10" fmla="*/ 536414 w 536413"/>
                    <a:gd name="connsiteY10" fmla="*/ 58201 h 8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413" h="869146">
                      <a:moveTo>
                        <a:pt x="536414" y="58201"/>
                      </a:moveTo>
                      <a:cubicBezTo>
                        <a:pt x="458219" y="60366"/>
                        <a:pt x="373338" y="61512"/>
                        <a:pt x="295142" y="62594"/>
                      </a:cubicBezTo>
                      <a:cubicBezTo>
                        <a:pt x="277058" y="62849"/>
                        <a:pt x="271900" y="68071"/>
                        <a:pt x="272028" y="86028"/>
                      </a:cubicBezTo>
                      <a:cubicBezTo>
                        <a:pt x="272664" y="212999"/>
                        <a:pt x="271773" y="776858"/>
                        <a:pt x="271455" y="869062"/>
                      </a:cubicBezTo>
                      <a:cubicBezTo>
                        <a:pt x="269481" y="869253"/>
                        <a:pt x="266551" y="869062"/>
                        <a:pt x="265278" y="869062"/>
                      </a:cubicBezTo>
                      <a:cubicBezTo>
                        <a:pt x="265278" y="756163"/>
                        <a:pt x="263113" y="191031"/>
                        <a:pt x="264387" y="90421"/>
                      </a:cubicBezTo>
                      <a:cubicBezTo>
                        <a:pt x="264705" y="67943"/>
                        <a:pt x="258528" y="62658"/>
                        <a:pt x="236369" y="62467"/>
                      </a:cubicBezTo>
                      <a:cubicBezTo>
                        <a:pt x="159128" y="61894"/>
                        <a:pt x="77176" y="59156"/>
                        <a:pt x="0" y="56991"/>
                      </a:cubicBezTo>
                      <a:cubicBezTo>
                        <a:pt x="2038" y="38142"/>
                        <a:pt x="8787" y="18848"/>
                        <a:pt x="10825" y="0"/>
                      </a:cubicBezTo>
                      <a:cubicBezTo>
                        <a:pt x="181670" y="15283"/>
                        <a:pt x="352515" y="15346"/>
                        <a:pt x="523297" y="0"/>
                      </a:cubicBezTo>
                      <a:cubicBezTo>
                        <a:pt x="529601" y="22414"/>
                        <a:pt x="534376" y="39671"/>
                        <a:pt x="536414" y="58201"/>
                      </a:cubicBezTo>
                      <a:close/>
                    </a:path>
                  </a:pathLst>
                </a:custGeom>
                <a:solidFill>
                  <a:srgbClr val="1E1E11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Graphic 57">
                  <a:extLst>
                    <a:ext uri="{FF2B5EF4-FFF2-40B4-BE49-F238E27FC236}">
                      <a16:creationId xmlns:a16="http://schemas.microsoft.com/office/drawing/2014/main" id="{C0E6064B-D914-4A62-B83E-9EC3DCDDABB6}"/>
                    </a:ext>
                  </a:extLst>
                </p:cNvPr>
                <p:cNvSpPr/>
                <p:nvPr/>
              </p:nvSpPr>
              <p:spPr>
                <a:xfrm>
                  <a:off x="4849382" y="1985635"/>
                  <a:ext cx="468318" cy="443750"/>
                </a:xfrm>
                <a:custGeom>
                  <a:avLst/>
                  <a:gdLst>
                    <a:gd name="connsiteX0" fmla="*/ 1724095 w 1724184"/>
                    <a:gd name="connsiteY0" fmla="*/ 585914 h 1633733"/>
                    <a:gd name="connsiteX1" fmla="*/ 1631254 w 1724184"/>
                    <a:gd name="connsiteY1" fmla="*/ 461107 h 1633733"/>
                    <a:gd name="connsiteX2" fmla="*/ 1597378 w 1724184"/>
                    <a:gd name="connsiteY2" fmla="*/ 420481 h 1633733"/>
                    <a:gd name="connsiteX3" fmla="*/ 1587381 w 1724184"/>
                    <a:gd name="connsiteY3" fmla="*/ 364382 h 1633733"/>
                    <a:gd name="connsiteX4" fmla="*/ 1268232 w 1724184"/>
                    <a:gd name="connsiteY4" fmla="*/ 71086 h 1633733"/>
                    <a:gd name="connsiteX5" fmla="*/ 787726 w 1724184"/>
                    <a:gd name="connsiteY5" fmla="*/ 3716 h 1633733"/>
                    <a:gd name="connsiteX6" fmla="*/ 384015 w 1724184"/>
                    <a:gd name="connsiteY6" fmla="*/ 117952 h 1633733"/>
                    <a:gd name="connsiteX7" fmla="*/ 129944 w 1724184"/>
                    <a:gd name="connsiteY7" fmla="*/ 407300 h 1633733"/>
                    <a:gd name="connsiteX8" fmla="*/ 125933 w 1724184"/>
                    <a:gd name="connsiteY8" fmla="*/ 453084 h 1633733"/>
                    <a:gd name="connsiteX9" fmla="*/ 50794 w 1724184"/>
                    <a:gd name="connsiteY9" fmla="*/ 480656 h 1633733"/>
                    <a:gd name="connsiteX10" fmla="*/ 1635 w 1724184"/>
                    <a:gd name="connsiteY10" fmla="*/ 624884 h 1633733"/>
                    <a:gd name="connsiteX11" fmla="*/ 215717 w 1724184"/>
                    <a:gd name="connsiteY11" fmla="*/ 917925 h 1633733"/>
                    <a:gd name="connsiteX12" fmla="*/ 479785 w 1724184"/>
                    <a:gd name="connsiteY12" fmla="*/ 1300496 h 1633733"/>
                    <a:gd name="connsiteX13" fmla="*/ 592939 w 1724184"/>
                    <a:gd name="connsiteY13" fmla="*/ 1357677 h 1633733"/>
                    <a:gd name="connsiteX14" fmla="*/ 610641 w 1724184"/>
                    <a:gd name="connsiteY14" fmla="*/ 1380410 h 1633733"/>
                    <a:gd name="connsiteX15" fmla="*/ 611214 w 1724184"/>
                    <a:gd name="connsiteY15" fmla="*/ 1617479 h 1633733"/>
                    <a:gd name="connsiteX16" fmla="*/ 654451 w 1724184"/>
                    <a:gd name="connsiteY16" fmla="*/ 1626458 h 1633733"/>
                    <a:gd name="connsiteX17" fmla="*/ 1068924 w 1724184"/>
                    <a:gd name="connsiteY17" fmla="*/ 1626585 h 1633733"/>
                    <a:gd name="connsiteX18" fmla="*/ 1113052 w 1724184"/>
                    <a:gd name="connsiteY18" fmla="*/ 1617607 h 1633733"/>
                    <a:gd name="connsiteX19" fmla="*/ 1118719 w 1724184"/>
                    <a:gd name="connsiteY19" fmla="*/ 1611303 h 1633733"/>
                    <a:gd name="connsiteX20" fmla="*/ 1111014 w 1724184"/>
                    <a:gd name="connsiteY20" fmla="*/ 1376908 h 1633733"/>
                    <a:gd name="connsiteX21" fmla="*/ 1128971 w 1724184"/>
                    <a:gd name="connsiteY21" fmla="*/ 1353348 h 1633733"/>
                    <a:gd name="connsiteX22" fmla="*/ 1318218 w 1724184"/>
                    <a:gd name="connsiteY22" fmla="*/ 1244142 h 1633733"/>
                    <a:gd name="connsiteX23" fmla="*/ 1501162 w 1724184"/>
                    <a:gd name="connsiteY23" fmla="*/ 996439 h 1633733"/>
                    <a:gd name="connsiteX24" fmla="*/ 1514598 w 1724184"/>
                    <a:gd name="connsiteY24" fmla="*/ 889716 h 1633733"/>
                    <a:gd name="connsiteX25" fmla="*/ 1514598 w 1724184"/>
                    <a:gd name="connsiteY25" fmla="*/ 889716 h 1633733"/>
                    <a:gd name="connsiteX26" fmla="*/ 1519246 w 1724184"/>
                    <a:gd name="connsiteY26" fmla="*/ 889334 h 1633733"/>
                    <a:gd name="connsiteX27" fmla="*/ 1521030 w 1724184"/>
                    <a:gd name="connsiteY27" fmla="*/ 892900 h 1633733"/>
                    <a:gd name="connsiteX28" fmla="*/ 1571334 w 1724184"/>
                    <a:gd name="connsiteY28" fmla="*/ 875771 h 1633733"/>
                    <a:gd name="connsiteX29" fmla="*/ 1724095 w 1724184"/>
                    <a:gd name="connsiteY29" fmla="*/ 585914 h 163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24184" h="1633733">
                      <a:moveTo>
                        <a:pt x="1724095" y="585914"/>
                      </a:moveTo>
                      <a:cubicBezTo>
                        <a:pt x="1722758" y="524975"/>
                        <a:pt x="1678884" y="464227"/>
                        <a:pt x="1631254" y="461107"/>
                      </a:cubicBezTo>
                      <a:cubicBezTo>
                        <a:pt x="1599607" y="459006"/>
                        <a:pt x="1593175" y="446971"/>
                        <a:pt x="1597378" y="420481"/>
                      </a:cubicBezTo>
                      <a:cubicBezTo>
                        <a:pt x="1610559" y="398958"/>
                        <a:pt x="1594895" y="381575"/>
                        <a:pt x="1587381" y="364382"/>
                      </a:cubicBezTo>
                      <a:cubicBezTo>
                        <a:pt x="1524150" y="220090"/>
                        <a:pt x="1411696" y="127249"/>
                        <a:pt x="1268232" y="71086"/>
                      </a:cubicBezTo>
                      <a:cubicBezTo>
                        <a:pt x="1113943" y="10657"/>
                        <a:pt x="953286" y="-9083"/>
                        <a:pt x="787726" y="3716"/>
                      </a:cubicBezTo>
                      <a:cubicBezTo>
                        <a:pt x="645027" y="14732"/>
                        <a:pt x="509586" y="48608"/>
                        <a:pt x="384015" y="117952"/>
                      </a:cubicBezTo>
                      <a:cubicBezTo>
                        <a:pt x="264812" y="183794"/>
                        <a:pt x="175728" y="276826"/>
                        <a:pt x="129944" y="407300"/>
                      </a:cubicBezTo>
                      <a:cubicBezTo>
                        <a:pt x="124786" y="422009"/>
                        <a:pt x="116763" y="436910"/>
                        <a:pt x="125933" y="453084"/>
                      </a:cubicBezTo>
                      <a:cubicBezTo>
                        <a:pt x="101290" y="463145"/>
                        <a:pt x="72699" y="460407"/>
                        <a:pt x="50794" y="480656"/>
                      </a:cubicBezTo>
                      <a:cubicBezTo>
                        <a:pt x="7940" y="520326"/>
                        <a:pt x="-4987" y="571141"/>
                        <a:pt x="1635" y="624884"/>
                      </a:cubicBezTo>
                      <a:cubicBezTo>
                        <a:pt x="13734" y="722946"/>
                        <a:pt x="152422" y="939448"/>
                        <a:pt x="215717" y="917925"/>
                      </a:cubicBezTo>
                      <a:cubicBezTo>
                        <a:pt x="253923" y="1134044"/>
                        <a:pt x="345300" y="1226503"/>
                        <a:pt x="479785" y="1300496"/>
                      </a:cubicBezTo>
                      <a:cubicBezTo>
                        <a:pt x="516845" y="1320872"/>
                        <a:pt x="553459" y="1342140"/>
                        <a:pt x="592939" y="1357677"/>
                      </a:cubicBezTo>
                      <a:cubicBezTo>
                        <a:pt x="603318" y="1361753"/>
                        <a:pt x="610705" y="1366974"/>
                        <a:pt x="610641" y="1380410"/>
                      </a:cubicBezTo>
                      <a:cubicBezTo>
                        <a:pt x="610195" y="1450073"/>
                        <a:pt x="598224" y="1611112"/>
                        <a:pt x="611214" y="1617479"/>
                      </a:cubicBezTo>
                      <a:cubicBezTo>
                        <a:pt x="625032" y="1623146"/>
                        <a:pt x="639678" y="1625439"/>
                        <a:pt x="654451" y="1626458"/>
                      </a:cubicBezTo>
                      <a:cubicBezTo>
                        <a:pt x="792630" y="1636009"/>
                        <a:pt x="930809" y="1636264"/>
                        <a:pt x="1068924" y="1626585"/>
                      </a:cubicBezTo>
                      <a:cubicBezTo>
                        <a:pt x="1083951" y="1625502"/>
                        <a:pt x="1098915" y="1623338"/>
                        <a:pt x="1113052" y="1617607"/>
                      </a:cubicBezTo>
                      <a:cubicBezTo>
                        <a:pt x="1112797" y="1615505"/>
                        <a:pt x="1118974" y="1613404"/>
                        <a:pt x="1118719" y="1611303"/>
                      </a:cubicBezTo>
                      <a:cubicBezTo>
                        <a:pt x="1108658" y="1533426"/>
                        <a:pt x="1117700" y="1454848"/>
                        <a:pt x="1111014" y="1376908"/>
                      </a:cubicBezTo>
                      <a:cubicBezTo>
                        <a:pt x="1109358" y="1357487"/>
                        <a:pt x="1118974" y="1357550"/>
                        <a:pt x="1128971" y="1353348"/>
                      </a:cubicBezTo>
                      <a:cubicBezTo>
                        <a:pt x="1196660" y="1324820"/>
                        <a:pt x="1258744" y="1286996"/>
                        <a:pt x="1318218" y="1244142"/>
                      </a:cubicBezTo>
                      <a:cubicBezTo>
                        <a:pt x="1415071" y="1174288"/>
                        <a:pt x="1454296" y="1137738"/>
                        <a:pt x="1501162" y="996439"/>
                      </a:cubicBezTo>
                      <a:cubicBezTo>
                        <a:pt x="1513516" y="968039"/>
                        <a:pt x="1514916" y="919135"/>
                        <a:pt x="1514598" y="889716"/>
                      </a:cubicBezTo>
                      <a:cubicBezTo>
                        <a:pt x="1514598" y="889716"/>
                        <a:pt x="1514598" y="889716"/>
                        <a:pt x="1514598" y="889716"/>
                      </a:cubicBezTo>
                      <a:cubicBezTo>
                        <a:pt x="1516190" y="889716"/>
                        <a:pt x="1517718" y="889525"/>
                        <a:pt x="1519246" y="889334"/>
                      </a:cubicBezTo>
                      <a:cubicBezTo>
                        <a:pt x="1519820" y="890544"/>
                        <a:pt x="1520393" y="891690"/>
                        <a:pt x="1521030" y="892900"/>
                      </a:cubicBezTo>
                      <a:cubicBezTo>
                        <a:pt x="1539241" y="891308"/>
                        <a:pt x="1557070" y="886660"/>
                        <a:pt x="1571334" y="875771"/>
                      </a:cubicBezTo>
                      <a:cubicBezTo>
                        <a:pt x="1666849" y="802670"/>
                        <a:pt x="1726833" y="710084"/>
                        <a:pt x="1724095" y="585914"/>
                      </a:cubicBezTo>
                      <a:close/>
                    </a:path>
                  </a:pathLst>
                </a:custGeom>
                <a:solidFill>
                  <a:srgbClr val="FC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Graphic 57">
                  <a:extLst>
                    <a:ext uri="{FF2B5EF4-FFF2-40B4-BE49-F238E27FC236}">
                      <a16:creationId xmlns:a16="http://schemas.microsoft.com/office/drawing/2014/main" id="{E760844B-00D6-4135-AFAE-D04932419B0F}"/>
                    </a:ext>
                  </a:extLst>
                </p:cNvPr>
                <p:cNvSpPr/>
                <p:nvPr/>
              </p:nvSpPr>
              <p:spPr>
                <a:xfrm>
                  <a:off x="4875295" y="1875198"/>
                  <a:ext cx="419038" cy="233485"/>
                </a:xfrm>
                <a:custGeom>
                  <a:avLst/>
                  <a:gdLst>
                    <a:gd name="connsiteX0" fmla="*/ 1502040 w 1542752"/>
                    <a:gd name="connsiteY0" fmla="*/ 827072 h 859610"/>
                    <a:gd name="connsiteX1" fmla="*/ 1281654 w 1542752"/>
                    <a:gd name="connsiteY1" fmla="*/ 542373 h 859610"/>
                    <a:gd name="connsiteX2" fmla="*/ 913475 w 1542752"/>
                    <a:gd name="connsiteY2" fmla="*/ 422978 h 859610"/>
                    <a:gd name="connsiteX3" fmla="*/ 374322 w 1542752"/>
                    <a:gd name="connsiteY3" fmla="*/ 492259 h 859610"/>
                    <a:gd name="connsiteX4" fmla="*/ 41229 w 1542752"/>
                    <a:gd name="connsiteY4" fmla="*/ 820004 h 859610"/>
                    <a:gd name="connsiteX5" fmla="*/ 30658 w 1542752"/>
                    <a:gd name="connsiteY5" fmla="*/ 859611 h 859610"/>
                    <a:gd name="connsiteX6" fmla="*/ 30 w 1542752"/>
                    <a:gd name="connsiteY6" fmla="*/ 747985 h 859610"/>
                    <a:gd name="connsiteX7" fmla="*/ 325864 w 1542752"/>
                    <a:gd name="connsiteY7" fmla="*/ 138215 h 859610"/>
                    <a:gd name="connsiteX8" fmla="*/ 1460141 w 1542752"/>
                    <a:gd name="connsiteY8" fmla="*/ 411262 h 859610"/>
                    <a:gd name="connsiteX9" fmla="*/ 1542729 w 1542752"/>
                    <a:gd name="connsiteY9" fmla="*/ 737478 h 859610"/>
                    <a:gd name="connsiteX10" fmla="*/ 1518596 w 1542752"/>
                    <a:gd name="connsiteY10" fmla="*/ 858910 h 859610"/>
                    <a:gd name="connsiteX11" fmla="*/ 1502040 w 1542752"/>
                    <a:gd name="connsiteY11" fmla="*/ 827072 h 85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752" h="859610">
                      <a:moveTo>
                        <a:pt x="1502040" y="827072"/>
                      </a:moveTo>
                      <a:cubicBezTo>
                        <a:pt x="1466381" y="702966"/>
                        <a:pt x="1388695" y="610952"/>
                        <a:pt x="1281654" y="542373"/>
                      </a:cubicBezTo>
                      <a:cubicBezTo>
                        <a:pt x="1169519" y="470609"/>
                        <a:pt x="1043757" y="438133"/>
                        <a:pt x="913475" y="422978"/>
                      </a:cubicBezTo>
                      <a:cubicBezTo>
                        <a:pt x="728366" y="401392"/>
                        <a:pt x="547333" y="420941"/>
                        <a:pt x="374322" y="492259"/>
                      </a:cubicBezTo>
                      <a:cubicBezTo>
                        <a:pt x="219588" y="556063"/>
                        <a:pt x="98601" y="656418"/>
                        <a:pt x="41229" y="820004"/>
                      </a:cubicBezTo>
                      <a:cubicBezTo>
                        <a:pt x="36708" y="832867"/>
                        <a:pt x="34160" y="846366"/>
                        <a:pt x="30658" y="859611"/>
                      </a:cubicBezTo>
                      <a:cubicBezTo>
                        <a:pt x="2577" y="827327"/>
                        <a:pt x="-352" y="786382"/>
                        <a:pt x="30" y="747985"/>
                      </a:cubicBezTo>
                      <a:cubicBezTo>
                        <a:pt x="2832" y="488884"/>
                        <a:pt x="114839" y="285500"/>
                        <a:pt x="325864" y="138215"/>
                      </a:cubicBezTo>
                      <a:cubicBezTo>
                        <a:pt x="705760" y="-126935"/>
                        <a:pt x="1242238" y="3093"/>
                        <a:pt x="1460141" y="411262"/>
                      </a:cubicBezTo>
                      <a:cubicBezTo>
                        <a:pt x="1514457" y="513017"/>
                        <a:pt x="1541074" y="622223"/>
                        <a:pt x="1542729" y="737478"/>
                      </a:cubicBezTo>
                      <a:cubicBezTo>
                        <a:pt x="1543303" y="779378"/>
                        <a:pt x="1533114" y="819176"/>
                        <a:pt x="1518596" y="858910"/>
                      </a:cubicBezTo>
                      <a:cubicBezTo>
                        <a:pt x="1503313" y="852797"/>
                        <a:pt x="1503313" y="852797"/>
                        <a:pt x="1502040" y="827072"/>
                      </a:cubicBezTo>
                      <a:close/>
                    </a:path>
                  </a:pathLst>
                </a:custGeom>
                <a:solidFill>
                  <a:srgbClr val="17110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9FDE09B-5DA0-4696-98F6-29B0CA600F83}"/>
              </a:ext>
            </a:extLst>
          </p:cNvPr>
          <p:cNvGrpSpPr/>
          <p:nvPr/>
        </p:nvGrpSpPr>
        <p:grpSpPr>
          <a:xfrm>
            <a:off x="9992268" y="4132802"/>
            <a:ext cx="1678495" cy="2315506"/>
            <a:chOff x="9012488" y="2188716"/>
            <a:chExt cx="1398756" cy="1929602"/>
          </a:xfrm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5F9EA2F-A37A-407D-88AE-79DA70ADBD74}"/>
                </a:ext>
              </a:extLst>
            </p:cNvPr>
            <p:cNvSpPr/>
            <p:nvPr/>
          </p:nvSpPr>
          <p:spPr>
            <a:xfrm>
              <a:off x="9260943" y="2533345"/>
              <a:ext cx="901846" cy="1180764"/>
            </a:xfrm>
            <a:custGeom>
              <a:avLst/>
              <a:gdLst>
                <a:gd name="connsiteX0" fmla="*/ 453641 w 901846"/>
                <a:gd name="connsiteY0" fmla="*/ 0 h 1180764"/>
                <a:gd name="connsiteX1" fmla="*/ 852131 w 901846"/>
                <a:gd name="connsiteY1" fmla="*/ 461410 h 1180764"/>
                <a:gd name="connsiteX2" fmla="*/ 608751 w 901846"/>
                <a:gd name="connsiteY2" fmla="*/ 886560 h 1180764"/>
                <a:gd name="connsiteX3" fmla="*/ 591743 w 901846"/>
                <a:gd name="connsiteY3" fmla="*/ 892674 h 1180764"/>
                <a:gd name="connsiteX4" fmla="*/ 591743 w 901846"/>
                <a:gd name="connsiteY4" fmla="*/ 1004961 h 1180764"/>
                <a:gd name="connsiteX5" fmla="*/ 626443 w 901846"/>
                <a:gd name="connsiteY5" fmla="*/ 1007120 h 1180764"/>
                <a:gd name="connsiteX6" fmla="*/ 901846 w 901846"/>
                <a:gd name="connsiteY6" fmla="*/ 1090391 h 1180764"/>
                <a:gd name="connsiteX7" fmla="*/ 450923 w 901846"/>
                <a:gd name="connsiteY7" fmla="*/ 1180764 h 1180764"/>
                <a:gd name="connsiteX8" fmla="*/ 0 w 901846"/>
                <a:gd name="connsiteY8" fmla="*/ 1090391 h 1180764"/>
                <a:gd name="connsiteX9" fmla="*/ 275403 w 901846"/>
                <a:gd name="connsiteY9" fmla="*/ 1007120 h 1180764"/>
                <a:gd name="connsiteX10" fmla="*/ 310103 w 901846"/>
                <a:gd name="connsiteY10" fmla="*/ 1004961 h 1180764"/>
                <a:gd name="connsiteX11" fmla="*/ 310103 w 901846"/>
                <a:gd name="connsiteY11" fmla="*/ 890720 h 1180764"/>
                <a:gd name="connsiteX12" fmla="*/ 298531 w 901846"/>
                <a:gd name="connsiteY12" fmla="*/ 886560 h 1180764"/>
                <a:gd name="connsiteX13" fmla="*/ 55151 w 901846"/>
                <a:gd name="connsiteY13" fmla="*/ 461410 h 1180764"/>
                <a:gd name="connsiteX14" fmla="*/ 453641 w 901846"/>
                <a:gd name="connsiteY14" fmla="*/ 0 h 11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846" h="1180764">
                  <a:moveTo>
                    <a:pt x="453641" y="0"/>
                  </a:moveTo>
                  <a:cubicBezTo>
                    <a:pt x="673721" y="0"/>
                    <a:pt x="852131" y="206580"/>
                    <a:pt x="852131" y="461410"/>
                  </a:cubicBezTo>
                  <a:cubicBezTo>
                    <a:pt x="852131" y="652533"/>
                    <a:pt x="751775" y="816515"/>
                    <a:pt x="608751" y="886560"/>
                  </a:cubicBezTo>
                  <a:lnTo>
                    <a:pt x="591743" y="892674"/>
                  </a:lnTo>
                  <a:lnTo>
                    <a:pt x="591743" y="1004961"/>
                  </a:lnTo>
                  <a:lnTo>
                    <a:pt x="626443" y="1007120"/>
                  </a:lnTo>
                  <a:cubicBezTo>
                    <a:pt x="788286" y="1020839"/>
                    <a:pt x="901846" y="1052957"/>
                    <a:pt x="901846" y="1090391"/>
                  </a:cubicBezTo>
                  <a:cubicBezTo>
                    <a:pt x="901846" y="1140303"/>
                    <a:pt x="699961" y="1180764"/>
                    <a:pt x="450923" y="1180764"/>
                  </a:cubicBezTo>
                  <a:cubicBezTo>
                    <a:pt x="201885" y="1180764"/>
                    <a:pt x="0" y="1140303"/>
                    <a:pt x="0" y="1090391"/>
                  </a:cubicBezTo>
                  <a:cubicBezTo>
                    <a:pt x="0" y="1052957"/>
                    <a:pt x="113560" y="1020839"/>
                    <a:pt x="275403" y="1007120"/>
                  </a:cubicBezTo>
                  <a:lnTo>
                    <a:pt x="310103" y="1004961"/>
                  </a:lnTo>
                  <a:lnTo>
                    <a:pt x="310103" y="890720"/>
                  </a:lnTo>
                  <a:lnTo>
                    <a:pt x="298531" y="886560"/>
                  </a:lnTo>
                  <a:cubicBezTo>
                    <a:pt x="155507" y="816515"/>
                    <a:pt x="55151" y="652533"/>
                    <a:pt x="55151" y="461410"/>
                  </a:cubicBezTo>
                  <a:cubicBezTo>
                    <a:pt x="55151" y="206580"/>
                    <a:pt x="233561" y="0"/>
                    <a:pt x="453641" y="0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Group 227">
              <a:extLst>
                <a:ext uri="{FF2B5EF4-FFF2-40B4-BE49-F238E27FC236}">
                  <a16:creationId xmlns:a16="http://schemas.microsoft.com/office/drawing/2014/main" id="{3E7C67CE-F4BD-4C83-AA65-DB93ED1F4A0E}"/>
                </a:ext>
              </a:extLst>
            </p:cNvPr>
            <p:cNvGrpSpPr/>
            <p:nvPr/>
          </p:nvGrpSpPr>
          <p:grpSpPr>
            <a:xfrm>
              <a:off x="9223264" y="2188716"/>
              <a:ext cx="1083571" cy="1170486"/>
              <a:chOff x="9516004" y="435632"/>
              <a:chExt cx="3090610" cy="3338513"/>
            </a:xfrm>
          </p:grpSpPr>
          <p:sp>
            <p:nvSpPr>
              <p:cNvPr id="60" name="Block Arc 262">
                <a:extLst>
                  <a:ext uri="{FF2B5EF4-FFF2-40B4-BE49-F238E27FC236}">
                    <a16:creationId xmlns:a16="http://schemas.microsoft.com/office/drawing/2014/main" id="{020DF394-2319-4BAD-B3A9-7D33C298B835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Top Corners Rounded 263">
                <a:extLst>
                  <a:ext uri="{FF2B5EF4-FFF2-40B4-BE49-F238E27FC236}">
                    <a16:creationId xmlns:a16="http://schemas.microsoft.com/office/drawing/2014/main" id="{727F4842-5643-4485-B98A-57E1C9D1BB2A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Top Corners Rounded 264">
                <a:extLst>
                  <a:ext uri="{FF2B5EF4-FFF2-40B4-BE49-F238E27FC236}">
                    <a16:creationId xmlns:a16="http://schemas.microsoft.com/office/drawing/2014/main" id="{6FADCC2E-9A23-4B4A-A842-E62D70C210B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Block Arc 265">
                <a:extLst>
                  <a:ext uri="{FF2B5EF4-FFF2-40B4-BE49-F238E27FC236}">
                    <a16:creationId xmlns:a16="http://schemas.microsoft.com/office/drawing/2014/main" id="{99F1C155-EF3D-44AC-B873-D44A21D9CDA6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: Rounded Corners 266">
                <a:extLst>
                  <a:ext uri="{FF2B5EF4-FFF2-40B4-BE49-F238E27FC236}">
                    <a16:creationId xmlns:a16="http://schemas.microsoft.com/office/drawing/2014/main" id="{45E823D2-F58D-4A2C-A8B8-81E2B202756B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: Shape 230">
              <a:extLst>
                <a:ext uri="{FF2B5EF4-FFF2-40B4-BE49-F238E27FC236}">
                  <a16:creationId xmlns:a16="http://schemas.microsoft.com/office/drawing/2014/main" id="{6D09129C-704F-488A-A59E-3006095F9786}"/>
                </a:ext>
              </a:extLst>
            </p:cNvPr>
            <p:cNvSpPr/>
            <p:nvPr/>
          </p:nvSpPr>
          <p:spPr>
            <a:xfrm>
              <a:off x="9012488" y="3562280"/>
              <a:ext cx="1398756" cy="556038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232">
              <a:extLst>
                <a:ext uri="{FF2B5EF4-FFF2-40B4-BE49-F238E27FC236}">
                  <a16:creationId xmlns:a16="http://schemas.microsoft.com/office/drawing/2014/main" id="{3620C41F-2667-42FE-B1F2-0E7F63EEA52B}"/>
                </a:ext>
              </a:extLst>
            </p:cNvPr>
            <p:cNvSpPr/>
            <p:nvPr/>
          </p:nvSpPr>
          <p:spPr>
            <a:xfrm>
              <a:off x="9539224" y="2944095"/>
              <a:ext cx="75903" cy="107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233">
              <a:extLst>
                <a:ext uri="{FF2B5EF4-FFF2-40B4-BE49-F238E27FC236}">
                  <a16:creationId xmlns:a16="http://schemas.microsoft.com/office/drawing/2014/main" id="{9E6BEDDA-A790-487D-BF2B-90B8D144A863}"/>
                </a:ext>
              </a:extLst>
            </p:cNvPr>
            <p:cNvSpPr/>
            <p:nvPr/>
          </p:nvSpPr>
          <p:spPr>
            <a:xfrm>
              <a:off x="9852686" y="2944095"/>
              <a:ext cx="75903" cy="107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234">
              <a:extLst>
                <a:ext uri="{FF2B5EF4-FFF2-40B4-BE49-F238E27FC236}">
                  <a16:creationId xmlns:a16="http://schemas.microsoft.com/office/drawing/2014/main" id="{6D8AAFFB-5C37-4749-BDF0-F99BA6AF950D}"/>
                </a:ext>
              </a:extLst>
            </p:cNvPr>
            <p:cNvSpPr/>
            <p:nvPr/>
          </p:nvSpPr>
          <p:spPr>
            <a:xfrm>
              <a:off x="9310107" y="2527325"/>
              <a:ext cx="780236" cy="37869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1559E533-E3EF-4829-82D5-1E5839E53227}"/>
              </a:ext>
            </a:extLst>
          </p:cNvPr>
          <p:cNvGrpSpPr/>
          <p:nvPr/>
        </p:nvGrpSpPr>
        <p:grpSpPr>
          <a:xfrm>
            <a:off x="5328336" y="1327404"/>
            <a:ext cx="1819715" cy="1260671"/>
            <a:chOff x="3230369" y="840131"/>
            <a:chExt cx="1596198" cy="1105822"/>
          </a:xfrm>
        </p:grpSpPr>
        <p:sp>
          <p:nvSpPr>
            <p:cNvPr id="156" name="말풍선: 모서리가 둥근 사각형 155">
              <a:extLst>
                <a:ext uri="{FF2B5EF4-FFF2-40B4-BE49-F238E27FC236}">
                  <a16:creationId xmlns:a16="http://schemas.microsoft.com/office/drawing/2014/main" id="{FC0EADC5-6D6B-445D-8940-527DBA947E65}"/>
                </a:ext>
              </a:extLst>
            </p:cNvPr>
            <p:cNvSpPr/>
            <p:nvPr/>
          </p:nvSpPr>
          <p:spPr>
            <a:xfrm flipH="1">
              <a:off x="3230369" y="840131"/>
              <a:ext cx="1596198" cy="1105822"/>
            </a:xfrm>
            <a:prstGeom prst="wedgeRoundRectCallout">
              <a:avLst>
                <a:gd name="adj1" fmla="val -10956"/>
                <a:gd name="adj2" fmla="val 84605"/>
                <a:gd name="adj3" fmla="val 16667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0391FAB7-0D81-4744-89DB-71E4C891110C}"/>
                </a:ext>
              </a:extLst>
            </p:cNvPr>
            <p:cNvGrpSpPr/>
            <p:nvPr/>
          </p:nvGrpSpPr>
          <p:grpSpPr>
            <a:xfrm>
              <a:off x="3730437" y="984727"/>
              <a:ext cx="617906" cy="825894"/>
              <a:chOff x="7225678" y="4600639"/>
              <a:chExt cx="1639338" cy="2191143"/>
            </a:xfrm>
          </p:grpSpPr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D4E53C13-CD84-4C62-A6F1-0302A08E10B6}"/>
                  </a:ext>
                </a:extLst>
              </p:cNvPr>
              <p:cNvSpPr/>
              <p:nvPr/>
            </p:nvSpPr>
            <p:spPr>
              <a:xfrm>
                <a:off x="7225678" y="5786928"/>
                <a:ext cx="1639338" cy="1004854"/>
              </a:xfrm>
              <a:custGeom>
                <a:avLst/>
                <a:gdLst>
                  <a:gd name="connsiteX0" fmla="*/ 834905 w 1639338"/>
                  <a:gd name="connsiteY0" fmla="*/ 1004717 h 1004854"/>
                  <a:gd name="connsiteX1" fmla="*/ 559906 w 1639338"/>
                  <a:gd name="connsiteY1" fmla="*/ 984280 h 1004854"/>
                  <a:gd name="connsiteX2" fmla="*/ 258298 w 1639338"/>
                  <a:gd name="connsiteY2" fmla="*/ 926523 h 1004854"/>
                  <a:gd name="connsiteX3" fmla="*/ 58921 w 1639338"/>
                  <a:gd name="connsiteY3" fmla="*/ 864227 h 1004854"/>
                  <a:gd name="connsiteX4" fmla="*/ 118 w 1639338"/>
                  <a:gd name="connsiteY4" fmla="*/ 786513 h 1004854"/>
                  <a:gd name="connsiteX5" fmla="*/ 1938 w 1639338"/>
                  <a:gd name="connsiteY5" fmla="*/ 730179 h 1004854"/>
                  <a:gd name="connsiteX6" fmla="*/ 15452 w 1639338"/>
                  <a:gd name="connsiteY6" fmla="*/ 587763 h 1004854"/>
                  <a:gd name="connsiteX7" fmla="*/ 46391 w 1639338"/>
                  <a:gd name="connsiteY7" fmla="*/ 401251 h 1004854"/>
                  <a:gd name="connsiteX8" fmla="*/ 86743 w 1639338"/>
                  <a:gd name="connsiteY8" fmla="*/ 254338 h 1004854"/>
                  <a:gd name="connsiteX9" fmla="*/ 201169 w 1639338"/>
                  <a:gd name="connsiteY9" fmla="*/ 106986 h 1004854"/>
                  <a:gd name="connsiteX10" fmla="*/ 306077 w 1639338"/>
                  <a:gd name="connsiteY10" fmla="*/ 63161 h 1004854"/>
                  <a:gd name="connsiteX11" fmla="*/ 459349 w 1639338"/>
                  <a:gd name="connsiteY11" fmla="*/ 2308 h 1004854"/>
                  <a:gd name="connsiteX12" fmla="*/ 475373 w 1639338"/>
                  <a:gd name="connsiteY12" fmla="*/ 6262 h 1004854"/>
                  <a:gd name="connsiteX13" fmla="*/ 597183 w 1639338"/>
                  <a:gd name="connsiteY13" fmla="*/ 98786 h 1004854"/>
                  <a:gd name="connsiteX14" fmla="*/ 743573 w 1639338"/>
                  <a:gd name="connsiteY14" fmla="*/ 146293 h 1004854"/>
                  <a:gd name="connsiteX15" fmla="*/ 961757 w 1639338"/>
                  <a:gd name="connsiteY15" fmla="*/ 131963 h 1004854"/>
                  <a:gd name="connsiteX16" fmla="*/ 1135969 w 1639338"/>
                  <a:gd name="connsiteY16" fmla="*/ 33728 h 1004854"/>
                  <a:gd name="connsiteX17" fmla="*/ 1166531 w 1639338"/>
                  <a:gd name="connsiteY17" fmla="*/ 3752 h 1004854"/>
                  <a:gd name="connsiteX18" fmla="*/ 1178245 w 1639338"/>
                  <a:gd name="connsiteY18" fmla="*/ 1534 h 1004854"/>
                  <a:gd name="connsiteX19" fmla="*/ 1364130 w 1639338"/>
                  <a:gd name="connsiteY19" fmla="*/ 73558 h 1004854"/>
                  <a:gd name="connsiteX20" fmla="*/ 1471507 w 1639338"/>
                  <a:gd name="connsiteY20" fmla="*/ 130520 h 1004854"/>
                  <a:gd name="connsiteX21" fmla="*/ 1550245 w 1639338"/>
                  <a:gd name="connsiteY21" fmla="*/ 247226 h 1004854"/>
                  <a:gd name="connsiteX22" fmla="*/ 1601454 w 1639338"/>
                  <a:gd name="connsiteY22" fmla="*/ 442984 h 1004854"/>
                  <a:gd name="connsiteX23" fmla="*/ 1627519 w 1639338"/>
                  <a:gd name="connsiteY23" fmla="*/ 612280 h 1004854"/>
                  <a:gd name="connsiteX24" fmla="*/ 1637309 w 1639338"/>
                  <a:gd name="connsiteY24" fmla="*/ 719385 h 1004854"/>
                  <a:gd name="connsiteX25" fmla="*/ 1639338 w 1639338"/>
                  <a:gd name="connsiteY25" fmla="*/ 779924 h 1004854"/>
                  <a:gd name="connsiteX26" fmla="*/ 1583109 w 1639338"/>
                  <a:gd name="connsiteY26" fmla="*/ 863243 h 1004854"/>
                  <a:gd name="connsiteX27" fmla="*/ 1466528 w 1639338"/>
                  <a:gd name="connsiteY27" fmla="*/ 903387 h 1004854"/>
                  <a:gd name="connsiteX28" fmla="*/ 1163874 w 1639338"/>
                  <a:gd name="connsiteY28" fmla="*/ 971247 h 1004854"/>
                  <a:gd name="connsiteX29" fmla="*/ 945356 w 1639338"/>
                  <a:gd name="connsiteY29" fmla="*/ 999446 h 1004854"/>
                  <a:gd name="connsiteX30" fmla="*/ 834905 w 1639338"/>
                  <a:gd name="connsiteY30" fmla="*/ 1004717 h 100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39338" h="1004854">
                    <a:moveTo>
                      <a:pt x="834905" y="1004717"/>
                    </a:moveTo>
                    <a:cubicBezTo>
                      <a:pt x="731461" y="1004153"/>
                      <a:pt x="645568" y="996308"/>
                      <a:pt x="559906" y="984280"/>
                    </a:cubicBezTo>
                    <a:cubicBezTo>
                      <a:pt x="458387" y="970013"/>
                      <a:pt x="357872" y="950663"/>
                      <a:pt x="258298" y="926523"/>
                    </a:cubicBezTo>
                    <a:cubicBezTo>
                      <a:pt x="190521" y="910081"/>
                      <a:pt x="123978" y="889538"/>
                      <a:pt x="58921" y="864227"/>
                    </a:cubicBezTo>
                    <a:cubicBezTo>
                      <a:pt x="23087" y="850295"/>
                      <a:pt x="1185" y="826782"/>
                      <a:pt x="118" y="786513"/>
                    </a:cubicBezTo>
                    <a:cubicBezTo>
                      <a:pt x="-384" y="767665"/>
                      <a:pt x="808" y="748880"/>
                      <a:pt x="1938" y="730179"/>
                    </a:cubicBezTo>
                    <a:cubicBezTo>
                      <a:pt x="4762" y="682568"/>
                      <a:pt x="9281" y="635103"/>
                      <a:pt x="15452" y="587763"/>
                    </a:cubicBezTo>
                    <a:cubicBezTo>
                      <a:pt x="23610" y="525216"/>
                      <a:pt x="34425" y="463150"/>
                      <a:pt x="46391" y="401251"/>
                    </a:cubicBezTo>
                    <a:cubicBezTo>
                      <a:pt x="56076" y="351255"/>
                      <a:pt x="67874" y="301761"/>
                      <a:pt x="86743" y="254338"/>
                    </a:cubicBezTo>
                    <a:cubicBezTo>
                      <a:pt x="110632" y="194280"/>
                      <a:pt x="143245" y="140749"/>
                      <a:pt x="201169" y="106986"/>
                    </a:cubicBezTo>
                    <a:cubicBezTo>
                      <a:pt x="234200" y="87741"/>
                      <a:pt x="269804" y="74625"/>
                      <a:pt x="306077" y="63161"/>
                    </a:cubicBezTo>
                    <a:cubicBezTo>
                      <a:pt x="358625" y="46531"/>
                      <a:pt x="410294" y="27662"/>
                      <a:pt x="459349" y="2308"/>
                    </a:cubicBezTo>
                    <a:cubicBezTo>
                      <a:pt x="466880" y="-1583"/>
                      <a:pt x="470666" y="1388"/>
                      <a:pt x="475373" y="6262"/>
                    </a:cubicBezTo>
                    <a:cubicBezTo>
                      <a:pt x="511207" y="43351"/>
                      <a:pt x="551371" y="74666"/>
                      <a:pt x="597183" y="98786"/>
                    </a:cubicBezTo>
                    <a:cubicBezTo>
                      <a:pt x="643309" y="123073"/>
                      <a:pt x="692134" y="138783"/>
                      <a:pt x="743573" y="146293"/>
                    </a:cubicBezTo>
                    <a:cubicBezTo>
                      <a:pt x="817291" y="157045"/>
                      <a:pt x="890089" y="153070"/>
                      <a:pt x="961757" y="131963"/>
                    </a:cubicBezTo>
                    <a:cubicBezTo>
                      <a:pt x="1027400" y="112613"/>
                      <a:pt x="1085115" y="79248"/>
                      <a:pt x="1135969" y="33728"/>
                    </a:cubicBezTo>
                    <a:cubicBezTo>
                      <a:pt x="1146595" y="24210"/>
                      <a:pt x="1157620" y="15048"/>
                      <a:pt x="1166531" y="3752"/>
                    </a:cubicBezTo>
                    <a:cubicBezTo>
                      <a:pt x="1169752" y="-328"/>
                      <a:pt x="1173079" y="-1102"/>
                      <a:pt x="1178245" y="1534"/>
                    </a:cubicBezTo>
                    <a:cubicBezTo>
                      <a:pt x="1237760" y="31846"/>
                      <a:pt x="1301081" y="52346"/>
                      <a:pt x="1364130" y="73558"/>
                    </a:cubicBezTo>
                    <a:cubicBezTo>
                      <a:pt x="1402976" y="86632"/>
                      <a:pt x="1440003" y="103534"/>
                      <a:pt x="1471507" y="130520"/>
                    </a:cubicBezTo>
                    <a:cubicBezTo>
                      <a:pt x="1508449" y="162170"/>
                      <a:pt x="1532025" y="202920"/>
                      <a:pt x="1550245" y="247226"/>
                    </a:cubicBezTo>
                    <a:cubicBezTo>
                      <a:pt x="1576122" y="310171"/>
                      <a:pt x="1589363" y="376420"/>
                      <a:pt x="1601454" y="442984"/>
                    </a:cubicBezTo>
                    <a:cubicBezTo>
                      <a:pt x="1611663" y="499193"/>
                      <a:pt x="1621055" y="555507"/>
                      <a:pt x="1627519" y="612280"/>
                    </a:cubicBezTo>
                    <a:cubicBezTo>
                      <a:pt x="1631556" y="647905"/>
                      <a:pt x="1634945" y="683593"/>
                      <a:pt x="1637309" y="719385"/>
                    </a:cubicBezTo>
                    <a:cubicBezTo>
                      <a:pt x="1638648" y="739571"/>
                      <a:pt x="1639359" y="759737"/>
                      <a:pt x="1639338" y="779924"/>
                    </a:cubicBezTo>
                    <a:cubicBezTo>
                      <a:pt x="1639276" y="823937"/>
                      <a:pt x="1624277" y="846843"/>
                      <a:pt x="1583109" y="863243"/>
                    </a:cubicBezTo>
                    <a:cubicBezTo>
                      <a:pt x="1544911" y="878472"/>
                      <a:pt x="1505939" y="891609"/>
                      <a:pt x="1466528" y="903387"/>
                    </a:cubicBezTo>
                    <a:cubicBezTo>
                      <a:pt x="1367205" y="933029"/>
                      <a:pt x="1265833" y="953383"/>
                      <a:pt x="1163874" y="971247"/>
                    </a:cubicBezTo>
                    <a:cubicBezTo>
                      <a:pt x="1091432" y="983945"/>
                      <a:pt x="1018614" y="993526"/>
                      <a:pt x="945356" y="999446"/>
                    </a:cubicBezTo>
                    <a:cubicBezTo>
                      <a:pt x="902996" y="1002897"/>
                      <a:pt x="860530" y="1005491"/>
                      <a:pt x="834905" y="1004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E58B9ADD-8D4C-419C-A4CA-F355FFA49A88}"/>
                  </a:ext>
                </a:extLst>
              </p:cNvPr>
              <p:cNvSpPr/>
              <p:nvPr/>
            </p:nvSpPr>
            <p:spPr>
              <a:xfrm>
                <a:off x="7596478" y="4739373"/>
                <a:ext cx="898505" cy="1095822"/>
              </a:xfrm>
              <a:custGeom>
                <a:avLst/>
                <a:gdLst>
                  <a:gd name="connsiteX0" fmla="*/ 872545 w 898505"/>
                  <a:gd name="connsiteY0" fmla="*/ 650419 h 1095822"/>
                  <a:gd name="connsiteX1" fmla="*/ 825311 w 898505"/>
                  <a:gd name="connsiteY1" fmla="*/ 809297 h 1095822"/>
                  <a:gd name="connsiteX2" fmla="*/ 703270 w 898505"/>
                  <a:gd name="connsiteY2" fmla="*/ 997002 h 1095822"/>
                  <a:gd name="connsiteX3" fmla="*/ 501864 w 898505"/>
                  <a:gd name="connsiteY3" fmla="*/ 1092015 h 1095822"/>
                  <a:gd name="connsiteX4" fmla="*/ 434170 w 898505"/>
                  <a:gd name="connsiteY4" fmla="*/ 1095697 h 1095822"/>
                  <a:gd name="connsiteX5" fmla="*/ 212661 w 898505"/>
                  <a:gd name="connsiteY5" fmla="*/ 1019134 h 1095822"/>
                  <a:gd name="connsiteX6" fmla="*/ 142164 w 898505"/>
                  <a:gd name="connsiteY6" fmla="*/ 945165 h 1095822"/>
                  <a:gd name="connsiteX7" fmla="*/ 43909 w 898505"/>
                  <a:gd name="connsiteY7" fmla="*/ 742043 h 1095822"/>
                  <a:gd name="connsiteX8" fmla="*/ 0 w 898505"/>
                  <a:gd name="connsiteY8" fmla="*/ 417990 h 1095822"/>
                  <a:gd name="connsiteX9" fmla="*/ 17655 w 898505"/>
                  <a:gd name="connsiteY9" fmla="*/ 300509 h 1095822"/>
                  <a:gd name="connsiteX10" fmla="*/ 86499 w 898505"/>
                  <a:gd name="connsiteY10" fmla="*/ 157236 h 1095822"/>
                  <a:gd name="connsiteX11" fmla="*/ 185404 w 898505"/>
                  <a:gd name="connsiteY11" fmla="*/ 66783 h 1095822"/>
                  <a:gd name="connsiteX12" fmla="*/ 340056 w 898505"/>
                  <a:gd name="connsiteY12" fmla="*/ 8838 h 1095822"/>
                  <a:gd name="connsiteX13" fmla="*/ 413712 w 898505"/>
                  <a:gd name="connsiteY13" fmla="*/ 764 h 1095822"/>
                  <a:gd name="connsiteX14" fmla="*/ 490839 w 898505"/>
                  <a:gd name="connsiteY14" fmla="*/ 1161 h 1095822"/>
                  <a:gd name="connsiteX15" fmla="*/ 737117 w 898505"/>
                  <a:gd name="connsiteY15" fmla="*/ 83163 h 1095822"/>
                  <a:gd name="connsiteX16" fmla="*/ 879177 w 898505"/>
                  <a:gd name="connsiteY16" fmla="*/ 295468 h 1095822"/>
                  <a:gd name="connsiteX17" fmla="*/ 898506 w 898505"/>
                  <a:gd name="connsiteY17" fmla="*/ 407488 h 1095822"/>
                  <a:gd name="connsiteX18" fmla="*/ 872545 w 898505"/>
                  <a:gd name="connsiteY18" fmla="*/ 650419 h 109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8505" h="1095822">
                    <a:moveTo>
                      <a:pt x="872545" y="650419"/>
                    </a:moveTo>
                    <a:cubicBezTo>
                      <a:pt x="861144" y="704661"/>
                      <a:pt x="846418" y="757941"/>
                      <a:pt x="825311" y="809297"/>
                    </a:cubicBezTo>
                    <a:cubicBezTo>
                      <a:pt x="796422" y="879501"/>
                      <a:pt x="758998" y="944224"/>
                      <a:pt x="703270" y="997002"/>
                    </a:cubicBezTo>
                    <a:cubicBezTo>
                      <a:pt x="646559" y="1050721"/>
                      <a:pt x="579472" y="1082455"/>
                      <a:pt x="501864" y="1092015"/>
                    </a:cubicBezTo>
                    <a:cubicBezTo>
                      <a:pt x="479355" y="1094776"/>
                      <a:pt x="456825" y="1096283"/>
                      <a:pt x="434170" y="1095697"/>
                    </a:cubicBezTo>
                    <a:cubicBezTo>
                      <a:pt x="316627" y="1095948"/>
                      <a:pt x="299892" y="1083396"/>
                      <a:pt x="212661" y="1019134"/>
                    </a:cubicBezTo>
                    <a:cubicBezTo>
                      <a:pt x="185090" y="998822"/>
                      <a:pt x="162707" y="972569"/>
                      <a:pt x="142164" y="945165"/>
                    </a:cubicBezTo>
                    <a:cubicBezTo>
                      <a:pt x="96206" y="883894"/>
                      <a:pt x="66104" y="814820"/>
                      <a:pt x="43909" y="742043"/>
                    </a:cubicBezTo>
                    <a:cubicBezTo>
                      <a:pt x="36273" y="717024"/>
                      <a:pt x="753" y="533231"/>
                      <a:pt x="0" y="417990"/>
                    </a:cubicBezTo>
                    <a:cubicBezTo>
                      <a:pt x="523" y="378014"/>
                      <a:pt x="7301" y="338916"/>
                      <a:pt x="17655" y="300509"/>
                    </a:cubicBezTo>
                    <a:cubicBezTo>
                      <a:pt x="31671" y="248568"/>
                      <a:pt x="53761" y="200141"/>
                      <a:pt x="86499" y="157236"/>
                    </a:cubicBezTo>
                    <a:cubicBezTo>
                      <a:pt x="113945" y="121277"/>
                      <a:pt x="146683" y="90882"/>
                      <a:pt x="185404" y="66783"/>
                    </a:cubicBezTo>
                    <a:cubicBezTo>
                      <a:pt x="233203" y="37058"/>
                      <a:pt x="285103" y="18691"/>
                      <a:pt x="340056" y="8838"/>
                    </a:cubicBezTo>
                    <a:cubicBezTo>
                      <a:pt x="364301" y="4487"/>
                      <a:pt x="388902" y="1789"/>
                      <a:pt x="413712" y="764"/>
                    </a:cubicBezTo>
                    <a:cubicBezTo>
                      <a:pt x="439484" y="-303"/>
                      <a:pt x="465172" y="-324"/>
                      <a:pt x="490839" y="1161"/>
                    </a:cubicBezTo>
                    <a:cubicBezTo>
                      <a:pt x="580246" y="6370"/>
                      <a:pt x="664089" y="29192"/>
                      <a:pt x="737117" y="83163"/>
                    </a:cubicBezTo>
                    <a:cubicBezTo>
                      <a:pt x="809684" y="136799"/>
                      <a:pt x="854576" y="209471"/>
                      <a:pt x="879177" y="295468"/>
                    </a:cubicBezTo>
                    <a:cubicBezTo>
                      <a:pt x="889657" y="332118"/>
                      <a:pt x="895744" y="369521"/>
                      <a:pt x="898506" y="407488"/>
                    </a:cubicBezTo>
                    <a:cubicBezTo>
                      <a:pt x="898171" y="495557"/>
                      <a:pt x="883528" y="587599"/>
                      <a:pt x="872545" y="6504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BDDF05BA-FC28-4C30-818B-974CE33788BD}"/>
                  </a:ext>
                </a:extLst>
              </p:cNvPr>
              <p:cNvSpPr/>
              <p:nvPr/>
            </p:nvSpPr>
            <p:spPr>
              <a:xfrm>
                <a:off x="7386013" y="4600639"/>
                <a:ext cx="1241825" cy="1245701"/>
              </a:xfrm>
              <a:custGeom>
                <a:avLst/>
                <a:gdLst>
                  <a:gd name="connsiteX0" fmla="*/ 1241805 w 1241825"/>
                  <a:gd name="connsiteY0" fmla="*/ 612535 h 1245701"/>
                  <a:gd name="connsiteX1" fmla="*/ 1232956 w 1241825"/>
                  <a:gd name="connsiteY1" fmla="*/ 508527 h 1245701"/>
                  <a:gd name="connsiteX2" fmla="*/ 1169551 w 1241825"/>
                  <a:gd name="connsiteY2" fmla="*/ 329357 h 1245701"/>
                  <a:gd name="connsiteX3" fmla="*/ 1169216 w 1241825"/>
                  <a:gd name="connsiteY3" fmla="*/ 318918 h 1245701"/>
                  <a:gd name="connsiteX4" fmla="*/ 1165974 w 1241825"/>
                  <a:gd name="connsiteY4" fmla="*/ 264257 h 1245701"/>
                  <a:gd name="connsiteX5" fmla="*/ 1020923 w 1241825"/>
                  <a:gd name="connsiteY5" fmla="*/ 115650 h 1245701"/>
                  <a:gd name="connsiteX6" fmla="*/ 704149 w 1241825"/>
                  <a:gd name="connsiteY6" fmla="*/ 1392 h 1245701"/>
                  <a:gd name="connsiteX7" fmla="*/ 421891 w 1241825"/>
                  <a:gd name="connsiteY7" fmla="*/ 50509 h 1245701"/>
                  <a:gd name="connsiteX8" fmla="*/ 157812 w 1241825"/>
                  <a:gd name="connsiteY8" fmla="*/ 271642 h 1245701"/>
                  <a:gd name="connsiteX9" fmla="*/ 156159 w 1241825"/>
                  <a:gd name="connsiteY9" fmla="*/ 319128 h 1245701"/>
                  <a:gd name="connsiteX10" fmla="*/ 156264 w 1241825"/>
                  <a:gd name="connsiteY10" fmla="*/ 334336 h 1245701"/>
                  <a:gd name="connsiteX11" fmla="*/ 120932 w 1241825"/>
                  <a:gd name="connsiteY11" fmla="*/ 413262 h 1245701"/>
                  <a:gd name="connsiteX12" fmla="*/ 87629 w 1241825"/>
                  <a:gd name="connsiteY12" fmla="*/ 585864 h 1245701"/>
                  <a:gd name="connsiteX13" fmla="*/ 85244 w 1241825"/>
                  <a:gd name="connsiteY13" fmla="*/ 590152 h 1245701"/>
                  <a:gd name="connsiteX14" fmla="*/ 58322 w 1241825"/>
                  <a:gd name="connsiteY14" fmla="*/ 588939 h 1245701"/>
                  <a:gd name="connsiteX15" fmla="*/ 58217 w 1241825"/>
                  <a:gd name="connsiteY15" fmla="*/ 558104 h 1245701"/>
                  <a:gd name="connsiteX16" fmla="*/ 28575 w 1241825"/>
                  <a:gd name="connsiteY16" fmla="*/ 530512 h 1245701"/>
                  <a:gd name="connsiteX17" fmla="*/ 147 w 1241825"/>
                  <a:gd name="connsiteY17" fmla="*/ 559234 h 1245701"/>
                  <a:gd name="connsiteX18" fmla="*/ 0 w 1241825"/>
                  <a:gd name="connsiteY18" fmla="*/ 711920 h 1245701"/>
                  <a:gd name="connsiteX19" fmla="*/ 9748 w 1241825"/>
                  <a:gd name="connsiteY19" fmla="*/ 732881 h 1245701"/>
                  <a:gd name="connsiteX20" fmla="*/ 18304 w 1241825"/>
                  <a:gd name="connsiteY20" fmla="*/ 751562 h 1245701"/>
                  <a:gd name="connsiteX21" fmla="*/ 52569 w 1241825"/>
                  <a:gd name="connsiteY21" fmla="*/ 900420 h 1245701"/>
                  <a:gd name="connsiteX22" fmla="*/ 218183 w 1241825"/>
                  <a:gd name="connsiteY22" fmla="*/ 1107851 h 1245701"/>
                  <a:gd name="connsiteX23" fmla="*/ 397019 w 1241825"/>
                  <a:gd name="connsiteY23" fmla="*/ 1185000 h 1245701"/>
                  <a:gd name="connsiteX24" fmla="*/ 489333 w 1241825"/>
                  <a:gd name="connsiteY24" fmla="*/ 1195020 h 1245701"/>
                  <a:gd name="connsiteX25" fmla="*/ 531485 w 1241825"/>
                  <a:gd name="connsiteY25" fmla="*/ 1213826 h 1245701"/>
                  <a:gd name="connsiteX26" fmla="*/ 581815 w 1241825"/>
                  <a:gd name="connsiteY26" fmla="*/ 1244033 h 1245701"/>
                  <a:gd name="connsiteX27" fmla="*/ 633380 w 1241825"/>
                  <a:gd name="connsiteY27" fmla="*/ 1232904 h 1245701"/>
                  <a:gd name="connsiteX28" fmla="*/ 698312 w 1241825"/>
                  <a:gd name="connsiteY28" fmla="*/ 1213826 h 1245701"/>
                  <a:gd name="connsiteX29" fmla="*/ 723875 w 1241825"/>
                  <a:gd name="connsiteY29" fmla="*/ 1182071 h 1245701"/>
                  <a:gd name="connsiteX30" fmla="*/ 697601 w 1241825"/>
                  <a:gd name="connsiteY30" fmla="*/ 1150839 h 1245701"/>
                  <a:gd name="connsiteX31" fmla="*/ 645576 w 1241825"/>
                  <a:gd name="connsiteY31" fmla="*/ 1135652 h 1245701"/>
                  <a:gd name="connsiteX32" fmla="*/ 576544 w 1241825"/>
                  <a:gd name="connsiteY32" fmla="*/ 1119754 h 1245701"/>
                  <a:gd name="connsiteX33" fmla="*/ 531861 w 1241825"/>
                  <a:gd name="connsiteY33" fmla="*/ 1158161 h 1245701"/>
                  <a:gd name="connsiteX34" fmla="*/ 531903 w 1241825"/>
                  <a:gd name="connsiteY34" fmla="*/ 1164416 h 1245701"/>
                  <a:gd name="connsiteX35" fmla="*/ 525899 w 1241825"/>
                  <a:gd name="connsiteY35" fmla="*/ 1170440 h 1245701"/>
                  <a:gd name="connsiteX36" fmla="*/ 441513 w 1241825"/>
                  <a:gd name="connsiteY36" fmla="*/ 1167281 h 1245701"/>
                  <a:gd name="connsiteX37" fmla="*/ 382626 w 1241825"/>
                  <a:gd name="connsiteY37" fmla="*/ 1151969 h 1245701"/>
                  <a:gd name="connsiteX38" fmla="*/ 242240 w 1241825"/>
                  <a:gd name="connsiteY38" fmla="*/ 1089087 h 1245701"/>
                  <a:gd name="connsiteX39" fmla="*/ 165343 w 1241825"/>
                  <a:gd name="connsiteY39" fmla="*/ 1023423 h 1245701"/>
                  <a:gd name="connsiteX40" fmla="*/ 161535 w 1241825"/>
                  <a:gd name="connsiteY40" fmla="*/ 1014511 h 1245701"/>
                  <a:gd name="connsiteX41" fmla="*/ 170007 w 1241825"/>
                  <a:gd name="connsiteY41" fmla="*/ 1011896 h 1245701"/>
                  <a:gd name="connsiteX42" fmla="*/ 202390 w 1241825"/>
                  <a:gd name="connsiteY42" fmla="*/ 1011666 h 1245701"/>
                  <a:gd name="connsiteX43" fmla="*/ 228601 w 1241825"/>
                  <a:gd name="connsiteY43" fmla="*/ 1005955 h 1245701"/>
                  <a:gd name="connsiteX44" fmla="*/ 250001 w 1241825"/>
                  <a:gd name="connsiteY44" fmla="*/ 967841 h 1245701"/>
                  <a:gd name="connsiteX45" fmla="*/ 245859 w 1241825"/>
                  <a:gd name="connsiteY45" fmla="*/ 798859 h 1245701"/>
                  <a:gd name="connsiteX46" fmla="*/ 245692 w 1241825"/>
                  <a:gd name="connsiteY46" fmla="*/ 659874 h 1245701"/>
                  <a:gd name="connsiteX47" fmla="*/ 245294 w 1241825"/>
                  <a:gd name="connsiteY47" fmla="*/ 591993 h 1245701"/>
                  <a:gd name="connsiteX48" fmla="*/ 217472 w 1241825"/>
                  <a:gd name="connsiteY48" fmla="*/ 554799 h 1245701"/>
                  <a:gd name="connsiteX49" fmla="*/ 199461 w 1241825"/>
                  <a:gd name="connsiteY49" fmla="*/ 551933 h 1245701"/>
                  <a:gd name="connsiteX50" fmla="*/ 141955 w 1241825"/>
                  <a:gd name="connsiteY50" fmla="*/ 551850 h 1245701"/>
                  <a:gd name="connsiteX51" fmla="*/ 126936 w 1241825"/>
                  <a:gd name="connsiteY51" fmla="*/ 534884 h 1245701"/>
                  <a:gd name="connsiteX52" fmla="*/ 181680 w 1241825"/>
                  <a:gd name="connsiteY52" fmla="*/ 361300 h 1245701"/>
                  <a:gd name="connsiteX53" fmla="*/ 200026 w 1241825"/>
                  <a:gd name="connsiteY53" fmla="*/ 347933 h 1245701"/>
                  <a:gd name="connsiteX54" fmla="*/ 239855 w 1241825"/>
                  <a:gd name="connsiteY54" fmla="*/ 323688 h 1245701"/>
                  <a:gd name="connsiteX55" fmla="*/ 401370 w 1241825"/>
                  <a:gd name="connsiteY55" fmla="*/ 170123 h 1245701"/>
                  <a:gd name="connsiteX56" fmla="*/ 566398 w 1241825"/>
                  <a:gd name="connsiteY56" fmla="*/ 106697 h 1245701"/>
                  <a:gd name="connsiteX57" fmla="*/ 727515 w 1241825"/>
                  <a:gd name="connsiteY57" fmla="*/ 101446 h 1245701"/>
                  <a:gd name="connsiteX58" fmla="*/ 886184 w 1241825"/>
                  <a:gd name="connsiteY58" fmla="*/ 147949 h 1245701"/>
                  <a:gd name="connsiteX59" fmla="*/ 1025504 w 1241825"/>
                  <a:gd name="connsiteY59" fmla="*/ 246393 h 1245701"/>
                  <a:gd name="connsiteX60" fmla="*/ 1088511 w 1241825"/>
                  <a:gd name="connsiteY60" fmla="*/ 322956 h 1245701"/>
                  <a:gd name="connsiteX61" fmla="*/ 1119785 w 1241825"/>
                  <a:gd name="connsiteY61" fmla="*/ 343540 h 1245701"/>
                  <a:gd name="connsiteX62" fmla="*/ 1149280 w 1241825"/>
                  <a:gd name="connsiteY62" fmla="*/ 365421 h 1245701"/>
                  <a:gd name="connsiteX63" fmla="*/ 1202247 w 1241825"/>
                  <a:gd name="connsiteY63" fmla="*/ 539549 h 1245701"/>
                  <a:gd name="connsiteX64" fmla="*/ 1191348 w 1241825"/>
                  <a:gd name="connsiteY64" fmla="*/ 551933 h 1245701"/>
                  <a:gd name="connsiteX65" fmla="*/ 1121291 w 1241825"/>
                  <a:gd name="connsiteY65" fmla="*/ 551891 h 1245701"/>
                  <a:gd name="connsiteX66" fmla="*/ 1100268 w 1241825"/>
                  <a:gd name="connsiteY66" fmla="*/ 559004 h 1245701"/>
                  <a:gd name="connsiteX67" fmla="*/ 1083114 w 1241825"/>
                  <a:gd name="connsiteY67" fmla="*/ 597850 h 1245701"/>
                  <a:gd name="connsiteX68" fmla="*/ 1083010 w 1241825"/>
                  <a:gd name="connsiteY68" fmla="*/ 789174 h 1245701"/>
                  <a:gd name="connsiteX69" fmla="*/ 1083407 w 1241825"/>
                  <a:gd name="connsiteY69" fmla="*/ 966921 h 1245701"/>
                  <a:gd name="connsiteX70" fmla="*/ 1121249 w 1241825"/>
                  <a:gd name="connsiteY70" fmla="*/ 1005746 h 1245701"/>
                  <a:gd name="connsiteX71" fmla="*/ 1189215 w 1241825"/>
                  <a:gd name="connsiteY71" fmla="*/ 1005830 h 1245701"/>
                  <a:gd name="connsiteX72" fmla="*/ 1219170 w 1241825"/>
                  <a:gd name="connsiteY72" fmla="*/ 991710 h 1245701"/>
                  <a:gd name="connsiteX73" fmla="*/ 1226283 w 1241825"/>
                  <a:gd name="connsiteY73" fmla="*/ 967193 h 1245701"/>
                  <a:gd name="connsiteX74" fmla="*/ 1226366 w 1241825"/>
                  <a:gd name="connsiteY74" fmla="*/ 807185 h 1245701"/>
                  <a:gd name="connsiteX75" fmla="*/ 1229839 w 1241825"/>
                  <a:gd name="connsiteY75" fmla="*/ 796244 h 1245701"/>
                  <a:gd name="connsiteX76" fmla="*/ 1241825 w 1241825"/>
                  <a:gd name="connsiteY76" fmla="*/ 774635 h 1245701"/>
                  <a:gd name="connsiteX77" fmla="*/ 1241805 w 1241825"/>
                  <a:gd name="connsiteY77" fmla="*/ 612535 h 1245701"/>
                  <a:gd name="connsiteX78" fmla="*/ 101854 w 1241825"/>
                  <a:gd name="connsiteY78" fmla="*/ 939998 h 1245701"/>
                  <a:gd name="connsiteX79" fmla="*/ 100118 w 1241825"/>
                  <a:gd name="connsiteY79" fmla="*/ 942320 h 1245701"/>
                  <a:gd name="connsiteX80" fmla="*/ 77609 w 1241825"/>
                  <a:gd name="connsiteY80" fmla="*/ 898014 h 1245701"/>
                  <a:gd name="connsiteX81" fmla="*/ 41921 w 1241825"/>
                  <a:gd name="connsiteY81" fmla="*/ 750683 h 1245701"/>
                  <a:gd name="connsiteX82" fmla="*/ 48908 w 1241825"/>
                  <a:gd name="connsiteY82" fmla="*/ 732714 h 1245701"/>
                  <a:gd name="connsiteX83" fmla="*/ 58552 w 1241825"/>
                  <a:gd name="connsiteY83" fmla="*/ 710540 h 1245701"/>
                  <a:gd name="connsiteX84" fmla="*/ 58531 w 1241825"/>
                  <a:gd name="connsiteY84" fmla="*/ 681839 h 1245701"/>
                  <a:gd name="connsiteX85" fmla="*/ 87294 w 1241825"/>
                  <a:gd name="connsiteY85" fmla="*/ 679559 h 1245701"/>
                  <a:gd name="connsiteX86" fmla="*/ 87294 w 1241825"/>
                  <a:gd name="connsiteY86" fmla="*/ 710707 h 1245701"/>
                  <a:gd name="connsiteX87" fmla="*/ 87211 w 1241825"/>
                  <a:gd name="connsiteY87" fmla="*/ 777585 h 1245701"/>
                  <a:gd name="connsiteX88" fmla="*/ 97733 w 1241825"/>
                  <a:gd name="connsiteY88" fmla="*/ 795763 h 1245701"/>
                  <a:gd name="connsiteX89" fmla="*/ 102063 w 1241825"/>
                  <a:gd name="connsiteY89" fmla="*/ 803106 h 1245701"/>
                  <a:gd name="connsiteX90" fmla="*/ 101854 w 1241825"/>
                  <a:gd name="connsiteY90" fmla="*/ 939998 h 124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241825" h="1245701">
                    <a:moveTo>
                      <a:pt x="1241805" y="612535"/>
                    </a:moveTo>
                    <a:cubicBezTo>
                      <a:pt x="1241846" y="577601"/>
                      <a:pt x="1239043" y="542854"/>
                      <a:pt x="1232956" y="508527"/>
                    </a:cubicBezTo>
                    <a:cubicBezTo>
                      <a:pt x="1221743" y="445373"/>
                      <a:pt x="1200845" y="385482"/>
                      <a:pt x="1169551" y="329357"/>
                    </a:cubicBezTo>
                    <a:cubicBezTo>
                      <a:pt x="1167480" y="325654"/>
                      <a:pt x="1166873" y="322914"/>
                      <a:pt x="1169216" y="318918"/>
                    </a:cubicBezTo>
                    <a:cubicBezTo>
                      <a:pt x="1180261" y="300091"/>
                      <a:pt x="1178295" y="282038"/>
                      <a:pt x="1165974" y="264257"/>
                    </a:cubicBezTo>
                    <a:cubicBezTo>
                      <a:pt x="1125998" y="206522"/>
                      <a:pt x="1077822" y="156818"/>
                      <a:pt x="1020923" y="115650"/>
                    </a:cubicBezTo>
                    <a:cubicBezTo>
                      <a:pt x="926307" y="47183"/>
                      <a:pt x="820374" y="9090"/>
                      <a:pt x="704149" y="1392"/>
                    </a:cubicBezTo>
                    <a:cubicBezTo>
                      <a:pt x="606395" y="-5072"/>
                      <a:pt x="511947" y="10930"/>
                      <a:pt x="421891" y="50509"/>
                    </a:cubicBezTo>
                    <a:cubicBezTo>
                      <a:pt x="312402" y="98622"/>
                      <a:pt x="224292" y="172236"/>
                      <a:pt x="157812" y="271642"/>
                    </a:cubicBezTo>
                    <a:cubicBezTo>
                      <a:pt x="147562" y="286954"/>
                      <a:pt x="147541" y="303250"/>
                      <a:pt x="156159" y="319128"/>
                    </a:cubicBezTo>
                    <a:cubicBezTo>
                      <a:pt x="159255" y="324817"/>
                      <a:pt x="159339" y="328750"/>
                      <a:pt x="156264" y="334336"/>
                    </a:cubicBezTo>
                    <a:cubicBezTo>
                      <a:pt x="142374" y="359668"/>
                      <a:pt x="130701" y="386026"/>
                      <a:pt x="120932" y="413262"/>
                    </a:cubicBezTo>
                    <a:cubicBezTo>
                      <a:pt x="100913" y="469095"/>
                      <a:pt x="89595" y="526559"/>
                      <a:pt x="87629" y="585864"/>
                    </a:cubicBezTo>
                    <a:cubicBezTo>
                      <a:pt x="87587" y="587432"/>
                      <a:pt x="88006" y="589441"/>
                      <a:pt x="85244" y="590152"/>
                    </a:cubicBezTo>
                    <a:cubicBezTo>
                      <a:pt x="77755" y="580069"/>
                      <a:pt x="68635" y="581805"/>
                      <a:pt x="58322" y="588939"/>
                    </a:cubicBezTo>
                    <a:cubicBezTo>
                      <a:pt x="58322" y="577580"/>
                      <a:pt x="58782" y="567811"/>
                      <a:pt x="58217" y="558104"/>
                    </a:cubicBezTo>
                    <a:cubicBezTo>
                      <a:pt x="57297" y="541808"/>
                      <a:pt x="44453" y="530157"/>
                      <a:pt x="28575" y="530512"/>
                    </a:cubicBezTo>
                    <a:cubicBezTo>
                      <a:pt x="12510" y="530868"/>
                      <a:pt x="230" y="542771"/>
                      <a:pt x="147" y="559234"/>
                    </a:cubicBezTo>
                    <a:cubicBezTo>
                      <a:pt x="-104" y="610129"/>
                      <a:pt x="84" y="661025"/>
                      <a:pt x="0" y="711920"/>
                    </a:cubicBezTo>
                    <a:cubicBezTo>
                      <a:pt x="-21" y="720560"/>
                      <a:pt x="3075" y="728174"/>
                      <a:pt x="9748" y="732881"/>
                    </a:cubicBezTo>
                    <a:cubicBezTo>
                      <a:pt x="16756" y="737839"/>
                      <a:pt x="17823" y="743968"/>
                      <a:pt x="18304" y="751562"/>
                    </a:cubicBezTo>
                    <a:cubicBezTo>
                      <a:pt x="21651" y="803022"/>
                      <a:pt x="32843" y="852725"/>
                      <a:pt x="52569" y="900420"/>
                    </a:cubicBezTo>
                    <a:cubicBezTo>
                      <a:pt x="87755" y="985518"/>
                      <a:pt x="143252" y="1054592"/>
                      <a:pt x="218183" y="1107851"/>
                    </a:cubicBezTo>
                    <a:cubicBezTo>
                      <a:pt x="272196" y="1146237"/>
                      <a:pt x="331940" y="1171737"/>
                      <a:pt x="397019" y="1185000"/>
                    </a:cubicBezTo>
                    <a:cubicBezTo>
                      <a:pt x="427560" y="1191213"/>
                      <a:pt x="458436" y="1192991"/>
                      <a:pt x="489333" y="1195020"/>
                    </a:cubicBezTo>
                    <a:cubicBezTo>
                      <a:pt x="522866" y="1194936"/>
                      <a:pt x="527050" y="1194936"/>
                      <a:pt x="531485" y="1213826"/>
                    </a:cubicBezTo>
                    <a:cubicBezTo>
                      <a:pt x="539999" y="1241501"/>
                      <a:pt x="553282" y="1249639"/>
                      <a:pt x="581815" y="1244033"/>
                    </a:cubicBezTo>
                    <a:cubicBezTo>
                      <a:pt x="599053" y="1240644"/>
                      <a:pt x="616185" y="1236627"/>
                      <a:pt x="633380" y="1232904"/>
                    </a:cubicBezTo>
                    <a:cubicBezTo>
                      <a:pt x="655052" y="1226607"/>
                      <a:pt x="676871" y="1220813"/>
                      <a:pt x="698312" y="1213826"/>
                    </a:cubicBezTo>
                    <a:cubicBezTo>
                      <a:pt x="715173" y="1208324"/>
                      <a:pt x="724022" y="1196338"/>
                      <a:pt x="723875" y="1182071"/>
                    </a:cubicBezTo>
                    <a:cubicBezTo>
                      <a:pt x="723729" y="1167951"/>
                      <a:pt x="714504" y="1156320"/>
                      <a:pt x="697601" y="1150839"/>
                    </a:cubicBezTo>
                    <a:cubicBezTo>
                      <a:pt x="680427" y="1145254"/>
                      <a:pt x="663001" y="1140401"/>
                      <a:pt x="645576" y="1135652"/>
                    </a:cubicBezTo>
                    <a:cubicBezTo>
                      <a:pt x="622775" y="1129460"/>
                      <a:pt x="599973" y="1123080"/>
                      <a:pt x="576544" y="1119754"/>
                    </a:cubicBezTo>
                    <a:cubicBezTo>
                      <a:pt x="548952" y="1115821"/>
                      <a:pt x="532301" y="1130318"/>
                      <a:pt x="531861" y="1158161"/>
                    </a:cubicBezTo>
                    <a:cubicBezTo>
                      <a:pt x="531819" y="1160253"/>
                      <a:pt x="531715" y="1162345"/>
                      <a:pt x="531903" y="1164416"/>
                    </a:cubicBezTo>
                    <a:cubicBezTo>
                      <a:pt x="532342" y="1168955"/>
                      <a:pt x="530376" y="1170503"/>
                      <a:pt x="525899" y="1170440"/>
                    </a:cubicBezTo>
                    <a:cubicBezTo>
                      <a:pt x="497743" y="1170043"/>
                      <a:pt x="472661" y="1169854"/>
                      <a:pt x="441513" y="1167281"/>
                    </a:cubicBezTo>
                    <a:cubicBezTo>
                      <a:pt x="420364" y="1163558"/>
                      <a:pt x="391391" y="1154291"/>
                      <a:pt x="382626" y="1151969"/>
                    </a:cubicBezTo>
                    <a:cubicBezTo>
                      <a:pt x="332379" y="1138706"/>
                      <a:pt x="285291" y="1118436"/>
                      <a:pt x="242240" y="1089087"/>
                    </a:cubicBezTo>
                    <a:cubicBezTo>
                      <a:pt x="214209" y="1069988"/>
                      <a:pt x="188667" y="1048002"/>
                      <a:pt x="165343" y="1023423"/>
                    </a:cubicBezTo>
                    <a:cubicBezTo>
                      <a:pt x="163041" y="1020996"/>
                      <a:pt x="159611" y="1018423"/>
                      <a:pt x="161535" y="1014511"/>
                    </a:cubicBezTo>
                    <a:cubicBezTo>
                      <a:pt x="163167" y="1011227"/>
                      <a:pt x="166953" y="1011938"/>
                      <a:pt x="170007" y="1011896"/>
                    </a:cubicBezTo>
                    <a:cubicBezTo>
                      <a:pt x="180802" y="1011729"/>
                      <a:pt x="191617" y="1012210"/>
                      <a:pt x="202390" y="1011666"/>
                    </a:cubicBezTo>
                    <a:cubicBezTo>
                      <a:pt x="211385" y="1011206"/>
                      <a:pt x="220610" y="1010997"/>
                      <a:pt x="228601" y="1005955"/>
                    </a:cubicBezTo>
                    <a:cubicBezTo>
                      <a:pt x="242575" y="997149"/>
                      <a:pt x="249478" y="984890"/>
                      <a:pt x="250001" y="967841"/>
                    </a:cubicBezTo>
                    <a:cubicBezTo>
                      <a:pt x="251737" y="911423"/>
                      <a:pt x="246675" y="855193"/>
                      <a:pt x="245859" y="798859"/>
                    </a:cubicBezTo>
                    <a:cubicBezTo>
                      <a:pt x="245169" y="752545"/>
                      <a:pt x="245817" y="706210"/>
                      <a:pt x="245692" y="659874"/>
                    </a:cubicBezTo>
                    <a:cubicBezTo>
                      <a:pt x="245629" y="637240"/>
                      <a:pt x="246298" y="614606"/>
                      <a:pt x="245294" y="591993"/>
                    </a:cubicBezTo>
                    <a:cubicBezTo>
                      <a:pt x="243558" y="572204"/>
                      <a:pt x="236299" y="563167"/>
                      <a:pt x="217472" y="554799"/>
                    </a:cubicBezTo>
                    <a:cubicBezTo>
                      <a:pt x="211197" y="552707"/>
                      <a:pt x="204523" y="551996"/>
                      <a:pt x="199461" y="551933"/>
                    </a:cubicBezTo>
                    <a:cubicBezTo>
                      <a:pt x="180299" y="551682"/>
                      <a:pt x="161117" y="551829"/>
                      <a:pt x="141955" y="551850"/>
                    </a:cubicBezTo>
                    <a:cubicBezTo>
                      <a:pt x="126789" y="551870"/>
                      <a:pt x="124885" y="549883"/>
                      <a:pt x="126936" y="534884"/>
                    </a:cubicBezTo>
                    <a:cubicBezTo>
                      <a:pt x="135240" y="473906"/>
                      <a:pt x="153523" y="416065"/>
                      <a:pt x="181680" y="361300"/>
                    </a:cubicBezTo>
                    <a:cubicBezTo>
                      <a:pt x="185697" y="353476"/>
                      <a:pt x="191115" y="349230"/>
                      <a:pt x="200026" y="347933"/>
                    </a:cubicBezTo>
                    <a:cubicBezTo>
                      <a:pt x="216552" y="345569"/>
                      <a:pt x="230295" y="337934"/>
                      <a:pt x="239855" y="323688"/>
                    </a:cubicBezTo>
                    <a:cubicBezTo>
                      <a:pt x="282300" y="260534"/>
                      <a:pt x="336228" y="209450"/>
                      <a:pt x="401370" y="170123"/>
                    </a:cubicBezTo>
                    <a:cubicBezTo>
                      <a:pt x="452642" y="139184"/>
                      <a:pt x="507763" y="117951"/>
                      <a:pt x="566398" y="106697"/>
                    </a:cubicBezTo>
                    <a:cubicBezTo>
                      <a:pt x="619679" y="96468"/>
                      <a:pt x="673356" y="94585"/>
                      <a:pt x="727515" y="101446"/>
                    </a:cubicBezTo>
                    <a:cubicBezTo>
                      <a:pt x="783076" y="108475"/>
                      <a:pt x="835644" y="124290"/>
                      <a:pt x="886184" y="147949"/>
                    </a:cubicBezTo>
                    <a:cubicBezTo>
                      <a:pt x="938544" y="172445"/>
                      <a:pt x="984545" y="206124"/>
                      <a:pt x="1025504" y="246393"/>
                    </a:cubicBezTo>
                    <a:cubicBezTo>
                      <a:pt x="1049079" y="269571"/>
                      <a:pt x="1069998" y="295385"/>
                      <a:pt x="1088511" y="322956"/>
                    </a:cubicBezTo>
                    <a:cubicBezTo>
                      <a:pt x="1096063" y="334210"/>
                      <a:pt x="1106857" y="343038"/>
                      <a:pt x="1119785" y="343540"/>
                    </a:cubicBezTo>
                    <a:cubicBezTo>
                      <a:pt x="1136018" y="344188"/>
                      <a:pt x="1143026" y="352911"/>
                      <a:pt x="1149280" y="365421"/>
                    </a:cubicBezTo>
                    <a:cubicBezTo>
                      <a:pt x="1176789" y="420500"/>
                      <a:pt x="1193984" y="478655"/>
                      <a:pt x="1202247" y="539549"/>
                    </a:cubicBezTo>
                    <a:cubicBezTo>
                      <a:pt x="1203649" y="549862"/>
                      <a:pt x="1201849" y="551996"/>
                      <a:pt x="1191348" y="551933"/>
                    </a:cubicBezTo>
                    <a:cubicBezTo>
                      <a:pt x="1168003" y="551808"/>
                      <a:pt x="1144637" y="551850"/>
                      <a:pt x="1121291" y="551891"/>
                    </a:cubicBezTo>
                    <a:cubicBezTo>
                      <a:pt x="1114262" y="551912"/>
                      <a:pt x="1108635" y="552728"/>
                      <a:pt x="1100268" y="559004"/>
                    </a:cubicBezTo>
                    <a:cubicBezTo>
                      <a:pt x="1085624" y="569463"/>
                      <a:pt x="1083052" y="580801"/>
                      <a:pt x="1083114" y="597850"/>
                    </a:cubicBezTo>
                    <a:cubicBezTo>
                      <a:pt x="1083323" y="661632"/>
                      <a:pt x="1083072" y="725392"/>
                      <a:pt x="1083010" y="789174"/>
                    </a:cubicBezTo>
                    <a:cubicBezTo>
                      <a:pt x="1083135" y="848416"/>
                      <a:pt x="1083219" y="907679"/>
                      <a:pt x="1083407" y="966921"/>
                    </a:cubicBezTo>
                    <a:cubicBezTo>
                      <a:pt x="1083491" y="991312"/>
                      <a:pt x="1096837" y="1005265"/>
                      <a:pt x="1121249" y="1005746"/>
                    </a:cubicBezTo>
                    <a:cubicBezTo>
                      <a:pt x="1143904" y="1006185"/>
                      <a:pt x="1166559" y="1005767"/>
                      <a:pt x="1189215" y="1005830"/>
                    </a:cubicBezTo>
                    <a:cubicBezTo>
                      <a:pt x="1201473" y="1005872"/>
                      <a:pt x="1211493" y="1001458"/>
                      <a:pt x="1219170" y="991710"/>
                    </a:cubicBezTo>
                    <a:cubicBezTo>
                      <a:pt x="1224881" y="984451"/>
                      <a:pt x="1226283" y="976167"/>
                      <a:pt x="1226283" y="967193"/>
                    </a:cubicBezTo>
                    <a:cubicBezTo>
                      <a:pt x="1226178" y="913850"/>
                      <a:pt x="1226241" y="860528"/>
                      <a:pt x="1226366" y="807185"/>
                    </a:cubicBezTo>
                    <a:cubicBezTo>
                      <a:pt x="1226366" y="803294"/>
                      <a:pt x="1224484" y="797918"/>
                      <a:pt x="1229839" y="796244"/>
                    </a:cubicBezTo>
                    <a:cubicBezTo>
                      <a:pt x="1241031" y="792751"/>
                      <a:pt x="1241846" y="784174"/>
                      <a:pt x="1241825" y="774635"/>
                    </a:cubicBezTo>
                    <a:cubicBezTo>
                      <a:pt x="1241763" y="720602"/>
                      <a:pt x="1241742" y="666568"/>
                      <a:pt x="1241805" y="612535"/>
                    </a:cubicBezTo>
                    <a:close/>
                    <a:moveTo>
                      <a:pt x="101854" y="939998"/>
                    </a:moveTo>
                    <a:cubicBezTo>
                      <a:pt x="101854" y="940500"/>
                      <a:pt x="101143" y="940981"/>
                      <a:pt x="100118" y="942320"/>
                    </a:cubicBezTo>
                    <a:cubicBezTo>
                      <a:pt x="90830" y="928179"/>
                      <a:pt x="84198" y="913097"/>
                      <a:pt x="77609" y="898014"/>
                    </a:cubicBezTo>
                    <a:cubicBezTo>
                      <a:pt x="57109" y="850989"/>
                      <a:pt x="45938" y="801704"/>
                      <a:pt x="41921" y="750683"/>
                    </a:cubicBezTo>
                    <a:cubicBezTo>
                      <a:pt x="41357" y="743424"/>
                      <a:pt x="42131" y="737651"/>
                      <a:pt x="48908" y="732714"/>
                    </a:cubicBezTo>
                    <a:cubicBezTo>
                      <a:pt x="55874" y="727609"/>
                      <a:pt x="58656" y="719430"/>
                      <a:pt x="58552" y="710540"/>
                    </a:cubicBezTo>
                    <a:cubicBezTo>
                      <a:pt x="58447" y="701503"/>
                      <a:pt x="58531" y="692466"/>
                      <a:pt x="58531" y="681839"/>
                    </a:cubicBezTo>
                    <a:cubicBezTo>
                      <a:pt x="68488" y="690018"/>
                      <a:pt x="77463" y="689893"/>
                      <a:pt x="87294" y="679559"/>
                    </a:cubicBezTo>
                    <a:cubicBezTo>
                      <a:pt x="87294" y="691524"/>
                      <a:pt x="87294" y="701126"/>
                      <a:pt x="87294" y="710707"/>
                    </a:cubicBezTo>
                    <a:cubicBezTo>
                      <a:pt x="87294" y="733007"/>
                      <a:pt x="87378" y="755285"/>
                      <a:pt x="87211" y="777585"/>
                    </a:cubicBezTo>
                    <a:cubicBezTo>
                      <a:pt x="87148" y="785889"/>
                      <a:pt x="88696" y="792981"/>
                      <a:pt x="97733" y="795763"/>
                    </a:cubicBezTo>
                    <a:cubicBezTo>
                      <a:pt x="101603" y="796955"/>
                      <a:pt x="102063" y="799800"/>
                      <a:pt x="102063" y="803106"/>
                    </a:cubicBezTo>
                    <a:cubicBezTo>
                      <a:pt x="101979" y="848730"/>
                      <a:pt x="101938" y="894374"/>
                      <a:pt x="101854" y="939998"/>
                    </a:cubicBezTo>
                    <a:close/>
                  </a:path>
                </a:pathLst>
              </a:custGeom>
              <a:solidFill>
                <a:srgbClr val="2B2B29"/>
              </a:solidFill>
              <a:ln w="20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66" name="Graphic 2">
            <a:extLst>
              <a:ext uri="{FF2B5EF4-FFF2-40B4-BE49-F238E27FC236}">
                <a16:creationId xmlns:a16="http://schemas.microsoft.com/office/drawing/2014/main" id="{E7810FFB-D8E6-4001-9BEF-A55D4A7BFEE1}"/>
              </a:ext>
            </a:extLst>
          </p:cNvPr>
          <p:cNvGrpSpPr/>
          <p:nvPr/>
        </p:nvGrpSpPr>
        <p:grpSpPr>
          <a:xfrm>
            <a:off x="4624500" y="3063021"/>
            <a:ext cx="4648633" cy="3607188"/>
            <a:chOff x="313713" y="170411"/>
            <a:chExt cx="4419000" cy="3429000"/>
          </a:xfrm>
        </p:grpSpPr>
        <p:sp>
          <p:nvSpPr>
            <p:cNvPr id="167" name="Freeform: Shape 261">
              <a:extLst>
                <a:ext uri="{FF2B5EF4-FFF2-40B4-BE49-F238E27FC236}">
                  <a16:creationId xmlns:a16="http://schemas.microsoft.com/office/drawing/2014/main" id="{C02A04A2-5FE5-4CDE-9F62-2F3CC4AFFB71}"/>
                </a:ext>
              </a:extLst>
            </p:cNvPr>
            <p:cNvSpPr/>
            <p:nvPr/>
          </p:nvSpPr>
          <p:spPr>
            <a:xfrm>
              <a:off x="325899" y="1331731"/>
              <a:ext cx="2608174" cy="2257139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62">
              <a:extLst>
                <a:ext uri="{FF2B5EF4-FFF2-40B4-BE49-F238E27FC236}">
                  <a16:creationId xmlns:a16="http://schemas.microsoft.com/office/drawing/2014/main" id="{99C1D1BB-5835-44E8-B7B8-785616CCFDEE}"/>
                </a:ext>
              </a:extLst>
            </p:cNvPr>
            <p:cNvSpPr/>
            <p:nvPr/>
          </p:nvSpPr>
          <p:spPr>
            <a:xfrm>
              <a:off x="312255" y="1641905"/>
              <a:ext cx="1138668" cy="1959251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263">
              <a:extLst>
                <a:ext uri="{FF2B5EF4-FFF2-40B4-BE49-F238E27FC236}">
                  <a16:creationId xmlns:a16="http://schemas.microsoft.com/office/drawing/2014/main" id="{AFFD2D7C-B60D-401B-9A4F-DDBFFE5C2394}"/>
                </a:ext>
              </a:extLst>
            </p:cNvPr>
            <p:cNvSpPr/>
            <p:nvPr/>
          </p:nvSpPr>
          <p:spPr>
            <a:xfrm>
              <a:off x="1250145" y="1700389"/>
              <a:ext cx="760067" cy="1441370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264">
              <a:extLst>
                <a:ext uri="{FF2B5EF4-FFF2-40B4-BE49-F238E27FC236}">
                  <a16:creationId xmlns:a16="http://schemas.microsoft.com/office/drawing/2014/main" id="{1BB3732D-2E46-4AD3-9376-E10D87C6C370}"/>
                </a:ext>
              </a:extLst>
            </p:cNvPr>
            <p:cNvSpPr/>
            <p:nvPr/>
          </p:nvSpPr>
          <p:spPr>
            <a:xfrm>
              <a:off x="1428675" y="1963210"/>
              <a:ext cx="580187" cy="1179450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65">
              <a:extLst>
                <a:ext uri="{FF2B5EF4-FFF2-40B4-BE49-F238E27FC236}">
                  <a16:creationId xmlns:a16="http://schemas.microsoft.com/office/drawing/2014/main" id="{729336A4-9CA6-4D33-A423-20384027EB0A}"/>
                </a:ext>
              </a:extLst>
            </p:cNvPr>
            <p:cNvSpPr/>
            <p:nvPr/>
          </p:nvSpPr>
          <p:spPr>
            <a:xfrm>
              <a:off x="1844163" y="2145010"/>
              <a:ext cx="1061260" cy="747900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66">
              <a:extLst>
                <a:ext uri="{FF2B5EF4-FFF2-40B4-BE49-F238E27FC236}">
                  <a16:creationId xmlns:a16="http://schemas.microsoft.com/office/drawing/2014/main" id="{ABBDEBC5-904D-411A-9257-20AE7247749A}"/>
                </a:ext>
              </a:extLst>
            </p:cNvPr>
            <p:cNvSpPr/>
            <p:nvPr/>
          </p:nvSpPr>
          <p:spPr>
            <a:xfrm>
              <a:off x="2302262" y="3125561"/>
              <a:ext cx="1984950" cy="445500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3" name="Graphic 2">
              <a:extLst>
                <a:ext uri="{FF2B5EF4-FFF2-40B4-BE49-F238E27FC236}">
                  <a16:creationId xmlns:a16="http://schemas.microsoft.com/office/drawing/2014/main" id="{C91906DE-EDB2-49EC-8C79-BD62647D05F8}"/>
                </a:ext>
              </a:extLst>
            </p:cNvPr>
            <p:cNvGrpSpPr/>
            <p:nvPr/>
          </p:nvGrpSpPr>
          <p:grpSpPr>
            <a:xfrm>
              <a:off x="554148" y="170374"/>
              <a:ext cx="2038873" cy="2601273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193" name="Freeform: Shape 287">
                <a:extLst>
                  <a:ext uri="{FF2B5EF4-FFF2-40B4-BE49-F238E27FC236}">
                    <a16:creationId xmlns:a16="http://schemas.microsoft.com/office/drawing/2014/main" id="{F5DBBB12-4804-4843-9A57-E5E11DE00B7E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288">
                <a:extLst>
                  <a:ext uri="{FF2B5EF4-FFF2-40B4-BE49-F238E27FC236}">
                    <a16:creationId xmlns:a16="http://schemas.microsoft.com/office/drawing/2014/main" id="{7EF8BC11-CC87-485F-8627-309BA40715AB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4" name="Freeform: Shape 268">
              <a:extLst>
                <a:ext uri="{FF2B5EF4-FFF2-40B4-BE49-F238E27FC236}">
                  <a16:creationId xmlns:a16="http://schemas.microsoft.com/office/drawing/2014/main" id="{7DBC9B35-C9EA-4DED-A72F-8191C4B8E366}"/>
                </a:ext>
              </a:extLst>
            </p:cNvPr>
            <p:cNvSpPr/>
            <p:nvPr/>
          </p:nvSpPr>
          <p:spPr>
            <a:xfrm>
              <a:off x="341601" y="3407918"/>
              <a:ext cx="98111" cy="190414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269">
              <a:extLst>
                <a:ext uri="{FF2B5EF4-FFF2-40B4-BE49-F238E27FC236}">
                  <a16:creationId xmlns:a16="http://schemas.microsoft.com/office/drawing/2014/main" id="{E6D0B6A4-CCA5-4457-9F11-C03EBF761E4E}"/>
                </a:ext>
              </a:extLst>
            </p:cNvPr>
            <p:cNvSpPr/>
            <p:nvPr/>
          </p:nvSpPr>
          <p:spPr>
            <a:xfrm>
              <a:off x="459963" y="2774561"/>
              <a:ext cx="333072" cy="382049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270">
              <a:extLst>
                <a:ext uri="{FF2B5EF4-FFF2-40B4-BE49-F238E27FC236}">
                  <a16:creationId xmlns:a16="http://schemas.microsoft.com/office/drawing/2014/main" id="{4886EABB-3A27-4E59-ACAC-F599E5217053}"/>
                </a:ext>
              </a:extLst>
            </p:cNvPr>
            <p:cNvSpPr/>
            <p:nvPr/>
          </p:nvSpPr>
          <p:spPr>
            <a:xfrm>
              <a:off x="446012" y="2791211"/>
              <a:ext cx="341099" cy="36539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71">
              <a:extLst>
                <a:ext uri="{FF2B5EF4-FFF2-40B4-BE49-F238E27FC236}">
                  <a16:creationId xmlns:a16="http://schemas.microsoft.com/office/drawing/2014/main" id="{9BD19596-8CF1-4832-AB0D-2B6F99ACAE47}"/>
                </a:ext>
              </a:extLst>
            </p:cNvPr>
            <p:cNvSpPr/>
            <p:nvPr/>
          </p:nvSpPr>
          <p:spPr>
            <a:xfrm>
              <a:off x="689912" y="2937348"/>
              <a:ext cx="94783" cy="116212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72">
              <a:extLst>
                <a:ext uri="{FF2B5EF4-FFF2-40B4-BE49-F238E27FC236}">
                  <a16:creationId xmlns:a16="http://schemas.microsoft.com/office/drawing/2014/main" id="{0BC4B6B2-77BA-43A7-A819-1EE4D911EAD5}"/>
                </a:ext>
              </a:extLst>
            </p:cNvPr>
            <p:cNvSpPr/>
            <p:nvPr/>
          </p:nvSpPr>
          <p:spPr>
            <a:xfrm>
              <a:off x="866695" y="405937"/>
              <a:ext cx="1207568" cy="2299323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73">
              <a:extLst>
                <a:ext uri="{FF2B5EF4-FFF2-40B4-BE49-F238E27FC236}">
                  <a16:creationId xmlns:a16="http://schemas.microsoft.com/office/drawing/2014/main" id="{B2739220-3A3C-4AD4-B80F-16B424CCC0C7}"/>
                </a:ext>
              </a:extLst>
            </p:cNvPr>
            <p:cNvSpPr/>
            <p:nvPr/>
          </p:nvSpPr>
          <p:spPr>
            <a:xfrm>
              <a:off x="974160" y="440652"/>
              <a:ext cx="768315" cy="104117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74">
              <a:extLst>
                <a:ext uri="{FF2B5EF4-FFF2-40B4-BE49-F238E27FC236}">
                  <a16:creationId xmlns:a16="http://schemas.microsoft.com/office/drawing/2014/main" id="{19B27159-3616-4604-95C9-EB60B4A689FF}"/>
                </a:ext>
              </a:extLst>
            </p:cNvPr>
            <p:cNvSpPr/>
            <p:nvPr/>
          </p:nvSpPr>
          <p:spPr>
            <a:xfrm>
              <a:off x="1177262" y="797261"/>
              <a:ext cx="586130" cy="1474133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75">
              <a:extLst>
                <a:ext uri="{FF2B5EF4-FFF2-40B4-BE49-F238E27FC236}">
                  <a16:creationId xmlns:a16="http://schemas.microsoft.com/office/drawing/2014/main" id="{AA7065EF-78CD-4697-9889-7D92FA4B4989}"/>
                </a:ext>
              </a:extLst>
            </p:cNvPr>
            <p:cNvSpPr/>
            <p:nvPr/>
          </p:nvSpPr>
          <p:spPr>
            <a:xfrm>
              <a:off x="3386763" y="1842184"/>
              <a:ext cx="1346561" cy="1679826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76">
              <a:extLst>
                <a:ext uri="{FF2B5EF4-FFF2-40B4-BE49-F238E27FC236}">
                  <a16:creationId xmlns:a16="http://schemas.microsoft.com/office/drawing/2014/main" id="{B0F78255-420E-4F2C-8DF7-29C1410268C8}"/>
                </a:ext>
              </a:extLst>
            </p:cNvPr>
            <p:cNvSpPr/>
            <p:nvPr/>
          </p:nvSpPr>
          <p:spPr>
            <a:xfrm>
              <a:off x="3445713" y="1841155"/>
              <a:ext cx="1281823" cy="1208355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77">
              <a:extLst>
                <a:ext uri="{FF2B5EF4-FFF2-40B4-BE49-F238E27FC236}">
                  <a16:creationId xmlns:a16="http://schemas.microsoft.com/office/drawing/2014/main" id="{D9058D0A-72A6-4F8D-A22C-E2DA64CEB819}"/>
                </a:ext>
              </a:extLst>
            </p:cNvPr>
            <p:cNvSpPr/>
            <p:nvPr/>
          </p:nvSpPr>
          <p:spPr>
            <a:xfrm>
              <a:off x="2330163" y="3081461"/>
              <a:ext cx="1981350" cy="445049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78">
              <a:extLst>
                <a:ext uri="{FF2B5EF4-FFF2-40B4-BE49-F238E27FC236}">
                  <a16:creationId xmlns:a16="http://schemas.microsoft.com/office/drawing/2014/main" id="{768FE9A0-BA69-4C53-84B2-5D74DFFDD9A6}"/>
                </a:ext>
              </a:extLst>
            </p:cNvPr>
            <p:cNvSpPr/>
            <p:nvPr/>
          </p:nvSpPr>
          <p:spPr>
            <a:xfrm>
              <a:off x="2330163" y="3090461"/>
              <a:ext cx="1135350" cy="38025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79">
              <a:extLst>
                <a:ext uri="{FF2B5EF4-FFF2-40B4-BE49-F238E27FC236}">
                  <a16:creationId xmlns:a16="http://schemas.microsoft.com/office/drawing/2014/main" id="{F3F73510-433E-4E9C-8799-C701B1FD5268}"/>
                </a:ext>
              </a:extLst>
            </p:cNvPr>
            <p:cNvSpPr/>
            <p:nvPr/>
          </p:nvSpPr>
          <p:spPr>
            <a:xfrm>
              <a:off x="2836412" y="3196661"/>
              <a:ext cx="613800" cy="242550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80">
              <a:extLst>
                <a:ext uri="{FF2B5EF4-FFF2-40B4-BE49-F238E27FC236}">
                  <a16:creationId xmlns:a16="http://schemas.microsoft.com/office/drawing/2014/main" id="{D4537CE3-F0A3-4158-9864-EDE9C758D6C9}"/>
                </a:ext>
              </a:extLst>
            </p:cNvPr>
            <p:cNvSpPr/>
            <p:nvPr/>
          </p:nvSpPr>
          <p:spPr>
            <a:xfrm>
              <a:off x="406443" y="3083032"/>
              <a:ext cx="1343618" cy="51687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7" name="Graphic 2">
              <a:extLst>
                <a:ext uri="{FF2B5EF4-FFF2-40B4-BE49-F238E27FC236}">
                  <a16:creationId xmlns:a16="http://schemas.microsoft.com/office/drawing/2014/main" id="{B46C4ECA-855E-4FF5-A222-20D8D756AA30}"/>
                </a:ext>
              </a:extLst>
            </p:cNvPr>
            <p:cNvGrpSpPr/>
            <p:nvPr/>
          </p:nvGrpSpPr>
          <p:grpSpPr>
            <a:xfrm>
              <a:off x="405553" y="3082808"/>
              <a:ext cx="1344393" cy="517325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189" name="Freeform: Shape 283">
                <a:extLst>
                  <a:ext uri="{FF2B5EF4-FFF2-40B4-BE49-F238E27FC236}">
                    <a16:creationId xmlns:a16="http://schemas.microsoft.com/office/drawing/2014/main" id="{2F503398-3DD7-4CF1-BC4A-E7515228E211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84">
                <a:extLst>
                  <a:ext uri="{FF2B5EF4-FFF2-40B4-BE49-F238E27FC236}">
                    <a16:creationId xmlns:a16="http://schemas.microsoft.com/office/drawing/2014/main" id="{A1893D03-288F-4848-BBD3-78F56B9C833B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85">
                <a:extLst>
                  <a:ext uri="{FF2B5EF4-FFF2-40B4-BE49-F238E27FC236}">
                    <a16:creationId xmlns:a16="http://schemas.microsoft.com/office/drawing/2014/main" id="{D2A66DDC-A8EF-4E06-B1AE-94C7B01CFE33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286">
                <a:extLst>
                  <a:ext uri="{FF2B5EF4-FFF2-40B4-BE49-F238E27FC236}">
                    <a16:creationId xmlns:a16="http://schemas.microsoft.com/office/drawing/2014/main" id="{010747CF-04BA-4AB4-9636-E3DDFFF0DE59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8" name="Freeform: Shape 282">
              <a:extLst>
                <a:ext uri="{FF2B5EF4-FFF2-40B4-BE49-F238E27FC236}">
                  <a16:creationId xmlns:a16="http://schemas.microsoft.com/office/drawing/2014/main" id="{0085D777-DB4A-4C12-A37C-E4749372DC89}"/>
                </a:ext>
              </a:extLst>
            </p:cNvPr>
            <p:cNvSpPr/>
            <p:nvPr/>
          </p:nvSpPr>
          <p:spPr>
            <a:xfrm>
              <a:off x="1545237" y="3039433"/>
              <a:ext cx="216512" cy="243177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2" name="자유형: 도형 231">
            <a:extLst>
              <a:ext uri="{FF2B5EF4-FFF2-40B4-BE49-F238E27FC236}">
                <a16:creationId xmlns:a16="http://schemas.microsoft.com/office/drawing/2014/main" id="{198AA61D-FB85-497B-860C-79904193D94C}"/>
              </a:ext>
            </a:extLst>
          </p:cNvPr>
          <p:cNvSpPr/>
          <p:nvPr/>
        </p:nvSpPr>
        <p:spPr>
          <a:xfrm>
            <a:off x="2878842" y="1326787"/>
            <a:ext cx="620368" cy="1430919"/>
          </a:xfrm>
          <a:custGeom>
            <a:avLst/>
            <a:gdLst>
              <a:gd name="connsiteX0" fmla="*/ 144401 w 1137408"/>
              <a:gd name="connsiteY0" fmla="*/ 799930 h 2623506"/>
              <a:gd name="connsiteX1" fmla="*/ 991954 w 1137408"/>
              <a:gd name="connsiteY1" fmla="*/ 799930 h 2623506"/>
              <a:gd name="connsiteX2" fmla="*/ 991954 w 1137408"/>
              <a:gd name="connsiteY2" fmla="*/ 815107 h 2623506"/>
              <a:gd name="connsiteX3" fmla="*/ 991280 w 1137408"/>
              <a:gd name="connsiteY3" fmla="*/ 1126583 h 2623506"/>
              <a:gd name="connsiteX4" fmla="*/ 828024 w 1137408"/>
              <a:gd name="connsiteY4" fmla="*/ 1457527 h 2623506"/>
              <a:gd name="connsiteX5" fmla="*/ 412936 w 1137408"/>
              <a:gd name="connsiteY5" fmla="*/ 1517773 h 2623506"/>
              <a:gd name="connsiteX6" fmla="*/ 163585 w 1137408"/>
              <a:gd name="connsiteY6" fmla="*/ 1250160 h 2623506"/>
              <a:gd name="connsiteX7" fmla="*/ 145040 w 1137408"/>
              <a:gd name="connsiteY7" fmla="*/ 1141299 h 2623506"/>
              <a:gd name="connsiteX8" fmla="*/ 143621 w 1137408"/>
              <a:gd name="connsiteY8" fmla="*/ 810817 h 2623506"/>
              <a:gd name="connsiteX9" fmla="*/ 144401 w 1137408"/>
              <a:gd name="connsiteY9" fmla="*/ 799930 h 2623506"/>
              <a:gd name="connsiteX10" fmla="*/ 18626 w 1137408"/>
              <a:gd name="connsiteY10" fmla="*/ 799008 h 2623506"/>
              <a:gd name="connsiteX11" fmla="*/ 60859 w 1137408"/>
              <a:gd name="connsiteY11" fmla="*/ 799257 h 2623506"/>
              <a:gd name="connsiteX12" fmla="*/ 60859 w 1137408"/>
              <a:gd name="connsiteY12" fmla="*/ 817766 h 2623506"/>
              <a:gd name="connsiteX13" fmla="*/ 61568 w 1137408"/>
              <a:gd name="connsiteY13" fmla="*/ 1133675 h 2623506"/>
              <a:gd name="connsiteX14" fmla="*/ 131849 w 1137408"/>
              <a:gd name="connsiteY14" fmla="*/ 1374835 h 2623506"/>
              <a:gd name="connsiteX15" fmla="*/ 426624 w 1137408"/>
              <a:gd name="connsiteY15" fmla="*/ 1604470 h 2623506"/>
              <a:gd name="connsiteX16" fmla="*/ 631757 w 1137408"/>
              <a:gd name="connsiteY16" fmla="*/ 1620144 h 2623506"/>
              <a:gd name="connsiteX17" fmla="*/ 848485 w 1137408"/>
              <a:gd name="connsiteY17" fmla="*/ 1539650 h 2623506"/>
              <a:gd name="connsiteX18" fmla="*/ 1050355 w 1137408"/>
              <a:gd name="connsiteY18" fmla="*/ 1275371 h 2623506"/>
              <a:gd name="connsiteX19" fmla="*/ 1076419 w 1137408"/>
              <a:gd name="connsiteY19" fmla="*/ 1110271 h 2623506"/>
              <a:gd name="connsiteX20" fmla="*/ 1076666 w 1137408"/>
              <a:gd name="connsiteY20" fmla="*/ 819220 h 2623506"/>
              <a:gd name="connsiteX21" fmla="*/ 1076666 w 1137408"/>
              <a:gd name="connsiteY21" fmla="*/ 799824 h 2623506"/>
              <a:gd name="connsiteX22" fmla="*/ 1130530 w 1137408"/>
              <a:gd name="connsiteY22" fmla="*/ 800178 h 2623506"/>
              <a:gd name="connsiteX23" fmla="*/ 1136699 w 1137408"/>
              <a:gd name="connsiteY23" fmla="*/ 807944 h 2623506"/>
              <a:gd name="connsiteX24" fmla="*/ 1137267 w 1137408"/>
              <a:gd name="connsiteY24" fmla="*/ 821029 h 2623506"/>
              <a:gd name="connsiteX25" fmla="*/ 1137160 w 1137408"/>
              <a:gd name="connsiteY25" fmla="*/ 1110626 h 2623506"/>
              <a:gd name="connsiteX26" fmla="*/ 1094396 w 1137408"/>
              <a:gd name="connsiteY26" fmla="*/ 1332922 h 2623506"/>
              <a:gd name="connsiteX27" fmla="*/ 988231 w 1137408"/>
              <a:gd name="connsiteY27" fmla="*/ 1499440 h 2623506"/>
              <a:gd name="connsiteX28" fmla="*/ 817706 w 1137408"/>
              <a:gd name="connsiteY28" fmla="*/ 1627732 h 2623506"/>
              <a:gd name="connsiteX29" fmla="*/ 716718 w 1137408"/>
              <a:gd name="connsiteY29" fmla="*/ 1665673 h 2623506"/>
              <a:gd name="connsiteX30" fmla="*/ 705548 w 1137408"/>
              <a:gd name="connsiteY30" fmla="*/ 1679255 h 2623506"/>
              <a:gd name="connsiteX31" fmla="*/ 705689 w 1137408"/>
              <a:gd name="connsiteY31" fmla="*/ 2308164 h 2623506"/>
              <a:gd name="connsiteX32" fmla="*/ 706470 w 1137408"/>
              <a:gd name="connsiteY32" fmla="*/ 2316958 h 2623506"/>
              <a:gd name="connsiteX33" fmla="*/ 987734 w 1137408"/>
              <a:gd name="connsiteY33" fmla="*/ 2316958 h 2623506"/>
              <a:gd name="connsiteX34" fmla="*/ 987734 w 1137408"/>
              <a:gd name="connsiteY34" fmla="*/ 2335468 h 2623506"/>
              <a:gd name="connsiteX35" fmla="*/ 987770 w 1137408"/>
              <a:gd name="connsiteY35" fmla="*/ 2606024 h 2623506"/>
              <a:gd name="connsiteX36" fmla="*/ 988479 w 1137408"/>
              <a:gd name="connsiteY36" fmla="*/ 2623506 h 2623506"/>
              <a:gd name="connsiteX37" fmla="*/ 149047 w 1137408"/>
              <a:gd name="connsiteY37" fmla="*/ 2623506 h 2623506"/>
              <a:gd name="connsiteX38" fmla="*/ 149898 w 1137408"/>
              <a:gd name="connsiteY38" fmla="*/ 2560707 h 2623506"/>
              <a:gd name="connsiteX39" fmla="*/ 149933 w 1137408"/>
              <a:gd name="connsiteY39" fmla="*/ 2335468 h 2623506"/>
              <a:gd name="connsiteX40" fmla="*/ 149933 w 1137408"/>
              <a:gd name="connsiteY40" fmla="*/ 2317986 h 2623506"/>
              <a:gd name="connsiteX41" fmla="*/ 458395 w 1137408"/>
              <a:gd name="connsiteY41" fmla="*/ 2317986 h 2623506"/>
              <a:gd name="connsiteX42" fmla="*/ 458395 w 1137408"/>
              <a:gd name="connsiteY42" fmla="*/ 1676382 h 2623506"/>
              <a:gd name="connsiteX43" fmla="*/ 384108 w 1137408"/>
              <a:gd name="connsiteY43" fmla="*/ 1654326 h 2623506"/>
              <a:gd name="connsiteX44" fmla="*/ 151742 w 1137408"/>
              <a:gd name="connsiteY44" fmla="*/ 1502702 h 2623506"/>
              <a:gd name="connsiteX45" fmla="*/ 968 w 1137408"/>
              <a:gd name="connsiteY45" fmla="*/ 1132576 h 2623506"/>
              <a:gd name="connsiteX46" fmla="*/ 46 w 1137408"/>
              <a:gd name="connsiteY46" fmla="*/ 818156 h 2623506"/>
              <a:gd name="connsiteX47" fmla="*/ 18626 w 1137408"/>
              <a:gd name="connsiteY47" fmla="*/ 799008 h 2623506"/>
              <a:gd name="connsiteX48" fmla="*/ 144543 w 1137408"/>
              <a:gd name="connsiteY48" fmla="*/ 677524 h 2623506"/>
              <a:gd name="connsiteX49" fmla="*/ 991244 w 1137408"/>
              <a:gd name="connsiteY49" fmla="*/ 677524 h 2623506"/>
              <a:gd name="connsiteX50" fmla="*/ 991244 w 1137408"/>
              <a:gd name="connsiteY50" fmla="*/ 772414 h 2623506"/>
              <a:gd name="connsiteX51" fmla="*/ 144543 w 1137408"/>
              <a:gd name="connsiteY51" fmla="*/ 772414 h 2623506"/>
              <a:gd name="connsiteX52" fmla="*/ 144543 w 1137408"/>
              <a:gd name="connsiteY52" fmla="*/ 677524 h 2623506"/>
              <a:gd name="connsiteX53" fmla="*/ 970998 w 1137408"/>
              <a:gd name="connsiteY53" fmla="*/ 285590 h 2623506"/>
              <a:gd name="connsiteX54" fmla="*/ 988373 w 1137408"/>
              <a:gd name="connsiteY54" fmla="*/ 369700 h 2623506"/>
              <a:gd name="connsiteX55" fmla="*/ 991813 w 1137408"/>
              <a:gd name="connsiteY55" fmla="*/ 590116 h 2623506"/>
              <a:gd name="connsiteX56" fmla="*/ 991848 w 1137408"/>
              <a:gd name="connsiteY56" fmla="*/ 648057 h 2623506"/>
              <a:gd name="connsiteX57" fmla="*/ 966211 w 1137408"/>
              <a:gd name="connsiteY57" fmla="*/ 648057 h 2623506"/>
              <a:gd name="connsiteX58" fmla="*/ 966211 w 1137408"/>
              <a:gd name="connsiteY58" fmla="*/ 286547 h 2623506"/>
              <a:gd name="connsiteX59" fmla="*/ 970998 w 1137408"/>
              <a:gd name="connsiteY59" fmla="*/ 285590 h 2623506"/>
              <a:gd name="connsiteX60" fmla="*/ 174152 w 1137408"/>
              <a:gd name="connsiteY60" fmla="*/ 273570 h 2623506"/>
              <a:gd name="connsiteX61" fmla="*/ 174188 w 1137408"/>
              <a:gd name="connsiteY61" fmla="*/ 647916 h 2623506"/>
              <a:gd name="connsiteX62" fmla="*/ 145465 w 1137408"/>
              <a:gd name="connsiteY62" fmla="*/ 647916 h 2623506"/>
              <a:gd name="connsiteX63" fmla="*/ 144544 w 1137408"/>
              <a:gd name="connsiteY63" fmla="*/ 634761 h 2623506"/>
              <a:gd name="connsiteX64" fmla="*/ 145253 w 1137408"/>
              <a:gd name="connsiteY64" fmla="*/ 402536 h 2623506"/>
              <a:gd name="connsiteX65" fmla="*/ 174152 w 1137408"/>
              <a:gd name="connsiteY65" fmla="*/ 273570 h 2623506"/>
              <a:gd name="connsiteX66" fmla="*/ 871144 w 1137408"/>
              <a:gd name="connsiteY66" fmla="*/ 127831 h 2623506"/>
              <a:gd name="connsiteX67" fmla="*/ 908448 w 1137408"/>
              <a:gd name="connsiteY67" fmla="*/ 171588 h 2623506"/>
              <a:gd name="connsiteX68" fmla="*/ 937702 w 1137408"/>
              <a:gd name="connsiteY68" fmla="*/ 259953 h 2623506"/>
              <a:gd name="connsiteX69" fmla="*/ 937702 w 1137408"/>
              <a:gd name="connsiteY69" fmla="*/ 634086 h 2623506"/>
              <a:gd name="connsiteX70" fmla="*/ 937099 w 1137408"/>
              <a:gd name="connsiteY70" fmla="*/ 647951 h 2623506"/>
              <a:gd name="connsiteX71" fmla="*/ 871109 w 1137408"/>
              <a:gd name="connsiteY71" fmla="*/ 647951 h 2623506"/>
              <a:gd name="connsiteX72" fmla="*/ 871144 w 1137408"/>
              <a:gd name="connsiteY72" fmla="*/ 127831 h 2623506"/>
              <a:gd name="connsiteX73" fmla="*/ 270141 w 1137408"/>
              <a:gd name="connsiteY73" fmla="*/ 125314 h 2623506"/>
              <a:gd name="connsiteX74" fmla="*/ 270141 w 1137408"/>
              <a:gd name="connsiteY74" fmla="*/ 648519 h 2623506"/>
              <a:gd name="connsiteX75" fmla="*/ 202768 w 1137408"/>
              <a:gd name="connsiteY75" fmla="*/ 648519 h 2623506"/>
              <a:gd name="connsiteX76" fmla="*/ 202768 w 1137408"/>
              <a:gd name="connsiteY76" fmla="*/ 632491 h 2623506"/>
              <a:gd name="connsiteX77" fmla="*/ 203087 w 1137408"/>
              <a:gd name="connsiteY77" fmla="*/ 221586 h 2623506"/>
              <a:gd name="connsiteX78" fmla="*/ 210640 w 1137408"/>
              <a:gd name="connsiteY78" fmla="*/ 197509 h 2623506"/>
              <a:gd name="connsiteX79" fmla="*/ 260000 w 1137408"/>
              <a:gd name="connsiteY79" fmla="*/ 134250 h 2623506"/>
              <a:gd name="connsiteX80" fmla="*/ 270141 w 1137408"/>
              <a:gd name="connsiteY80" fmla="*/ 125314 h 2623506"/>
              <a:gd name="connsiteX81" fmla="*/ 773667 w 1137408"/>
              <a:gd name="connsiteY81" fmla="*/ 51416 h 2623506"/>
              <a:gd name="connsiteX82" fmla="*/ 839516 w 1137408"/>
              <a:gd name="connsiteY82" fmla="*/ 99747 h 2623506"/>
              <a:gd name="connsiteX83" fmla="*/ 842033 w 1137408"/>
              <a:gd name="connsiteY83" fmla="*/ 110527 h 2623506"/>
              <a:gd name="connsiteX84" fmla="*/ 841465 w 1137408"/>
              <a:gd name="connsiteY84" fmla="*/ 639688 h 2623506"/>
              <a:gd name="connsiteX85" fmla="*/ 840615 w 1137408"/>
              <a:gd name="connsiteY85" fmla="*/ 647703 h 2623506"/>
              <a:gd name="connsiteX86" fmla="*/ 773667 w 1137408"/>
              <a:gd name="connsiteY86" fmla="*/ 647703 h 2623506"/>
              <a:gd name="connsiteX87" fmla="*/ 773667 w 1137408"/>
              <a:gd name="connsiteY87" fmla="*/ 51416 h 2623506"/>
              <a:gd name="connsiteX88" fmla="*/ 364215 w 1137408"/>
              <a:gd name="connsiteY88" fmla="*/ 51416 h 2623506"/>
              <a:gd name="connsiteX89" fmla="*/ 364215 w 1137408"/>
              <a:gd name="connsiteY89" fmla="*/ 647738 h 2623506"/>
              <a:gd name="connsiteX90" fmla="*/ 298828 w 1137408"/>
              <a:gd name="connsiteY90" fmla="*/ 647738 h 2623506"/>
              <a:gd name="connsiteX91" fmla="*/ 298828 w 1137408"/>
              <a:gd name="connsiteY91" fmla="*/ 631001 h 2623506"/>
              <a:gd name="connsiteX92" fmla="*/ 298154 w 1137408"/>
              <a:gd name="connsiteY92" fmla="*/ 111981 h 2623506"/>
              <a:gd name="connsiteX93" fmla="*/ 308402 w 1137408"/>
              <a:gd name="connsiteY93" fmla="*/ 89854 h 2623506"/>
              <a:gd name="connsiteX94" fmla="*/ 364215 w 1137408"/>
              <a:gd name="connsiteY94" fmla="*/ 51416 h 2623506"/>
              <a:gd name="connsiteX95" fmla="*/ 678493 w 1137408"/>
              <a:gd name="connsiteY95" fmla="*/ 14432 h 2623506"/>
              <a:gd name="connsiteX96" fmla="*/ 740334 w 1137408"/>
              <a:gd name="connsiteY96" fmla="*/ 37587 h 2623506"/>
              <a:gd name="connsiteX97" fmla="*/ 746256 w 1137408"/>
              <a:gd name="connsiteY97" fmla="*/ 51806 h 2623506"/>
              <a:gd name="connsiteX98" fmla="*/ 746362 w 1137408"/>
              <a:gd name="connsiteY98" fmla="*/ 157085 h 2623506"/>
              <a:gd name="connsiteX99" fmla="*/ 745831 w 1137408"/>
              <a:gd name="connsiteY99" fmla="*/ 629441 h 2623506"/>
              <a:gd name="connsiteX100" fmla="*/ 745866 w 1137408"/>
              <a:gd name="connsiteY100" fmla="*/ 647525 h 2623506"/>
              <a:gd name="connsiteX101" fmla="*/ 678493 w 1137408"/>
              <a:gd name="connsiteY101" fmla="*/ 647525 h 2623506"/>
              <a:gd name="connsiteX102" fmla="*/ 678493 w 1137408"/>
              <a:gd name="connsiteY102" fmla="*/ 14432 h 2623506"/>
              <a:gd name="connsiteX103" fmla="*/ 460240 w 1137408"/>
              <a:gd name="connsiteY103" fmla="*/ 14042 h 2623506"/>
              <a:gd name="connsiteX104" fmla="*/ 460240 w 1137408"/>
              <a:gd name="connsiteY104" fmla="*/ 647065 h 2623506"/>
              <a:gd name="connsiteX105" fmla="*/ 393966 w 1137408"/>
              <a:gd name="connsiteY105" fmla="*/ 647065 h 2623506"/>
              <a:gd name="connsiteX106" fmla="*/ 392903 w 1137408"/>
              <a:gd name="connsiteY106" fmla="*/ 636959 h 2623506"/>
              <a:gd name="connsiteX107" fmla="*/ 392690 w 1137408"/>
              <a:gd name="connsiteY107" fmla="*/ 62338 h 2623506"/>
              <a:gd name="connsiteX108" fmla="*/ 416271 w 1137408"/>
              <a:gd name="connsiteY108" fmla="*/ 28828 h 2623506"/>
              <a:gd name="connsiteX109" fmla="*/ 460240 w 1137408"/>
              <a:gd name="connsiteY109" fmla="*/ 14042 h 2623506"/>
              <a:gd name="connsiteX110" fmla="*/ 582220 w 1137408"/>
              <a:gd name="connsiteY110" fmla="*/ 1914 h 2623506"/>
              <a:gd name="connsiteX111" fmla="*/ 603211 w 1137408"/>
              <a:gd name="connsiteY111" fmla="*/ 2021 h 2623506"/>
              <a:gd name="connsiteX112" fmla="*/ 648493 w 1137408"/>
              <a:gd name="connsiteY112" fmla="*/ 7517 h 2623506"/>
              <a:gd name="connsiteX113" fmla="*/ 648493 w 1137408"/>
              <a:gd name="connsiteY113" fmla="*/ 647561 h 2623506"/>
              <a:gd name="connsiteX114" fmla="*/ 582220 w 1137408"/>
              <a:gd name="connsiteY114" fmla="*/ 647561 h 2623506"/>
              <a:gd name="connsiteX115" fmla="*/ 582220 w 1137408"/>
              <a:gd name="connsiteY115" fmla="*/ 1914 h 2623506"/>
              <a:gd name="connsiteX116" fmla="*/ 554739 w 1137408"/>
              <a:gd name="connsiteY116" fmla="*/ 0 h 2623506"/>
              <a:gd name="connsiteX117" fmla="*/ 554739 w 1137408"/>
              <a:gd name="connsiteY117" fmla="*/ 648306 h 2623506"/>
              <a:gd name="connsiteX118" fmla="*/ 490274 w 1137408"/>
              <a:gd name="connsiteY118" fmla="*/ 648306 h 2623506"/>
              <a:gd name="connsiteX119" fmla="*/ 490274 w 1137408"/>
              <a:gd name="connsiteY119" fmla="*/ 7482 h 2623506"/>
              <a:gd name="connsiteX120" fmla="*/ 554739 w 1137408"/>
              <a:gd name="connsiteY120" fmla="*/ 0 h 262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37408" h="2623506">
                <a:moveTo>
                  <a:pt x="144401" y="799930"/>
                </a:moveTo>
                <a:cubicBezTo>
                  <a:pt x="426836" y="799930"/>
                  <a:pt x="708668" y="799930"/>
                  <a:pt x="991954" y="799930"/>
                </a:cubicBezTo>
                <a:cubicBezTo>
                  <a:pt x="991954" y="805568"/>
                  <a:pt x="991954" y="810320"/>
                  <a:pt x="991954" y="815107"/>
                </a:cubicBezTo>
                <a:cubicBezTo>
                  <a:pt x="991741" y="918933"/>
                  <a:pt x="991492" y="1022758"/>
                  <a:pt x="991280" y="1126583"/>
                </a:cubicBezTo>
                <a:cubicBezTo>
                  <a:pt x="991032" y="1263670"/>
                  <a:pt x="934545" y="1374516"/>
                  <a:pt x="828024" y="1457527"/>
                </a:cubicBezTo>
                <a:cubicBezTo>
                  <a:pt x="702321" y="1555431"/>
                  <a:pt x="560412" y="1574579"/>
                  <a:pt x="412936" y="1517773"/>
                </a:cubicBezTo>
                <a:cubicBezTo>
                  <a:pt x="288651" y="1469867"/>
                  <a:pt x="205463" y="1377885"/>
                  <a:pt x="163585" y="1250160"/>
                </a:cubicBezTo>
                <a:cubicBezTo>
                  <a:pt x="151990" y="1214771"/>
                  <a:pt x="145146" y="1178674"/>
                  <a:pt x="145040" y="1141299"/>
                </a:cubicBezTo>
                <a:cubicBezTo>
                  <a:pt x="144720" y="1031126"/>
                  <a:pt x="144082" y="920989"/>
                  <a:pt x="143621" y="810817"/>
                </a:cubicBezTo>
                <a:cubicBezTo>
                  <a:pt x="143656" y="807483"/>
                  <a:pt x="144117" y="804185"/>
                  <a:pt x="144401" y="799930"/>
                </a:cubicBezTo>
                <a:close/>
                <a:moveTo>
                  <a:pt x="18626" y="799008"/>
                </a:moveTo>
                <a:cubicBezTo>
                  <a:pt x="32066" y="800107"/>
                  <a:pt x="45647" y="799257"/>
                  <a:pt x="60859" y="799257"/>
                </a:cubicBezTo>
                <a:cubicBezTo>
                  <a:pt x="60859" y="806384"/>
                  <a:pt x="60859" y="812093"/>
                  <a:pt x="60859" y="817766"/>
                </a:cubicBezTo>
                <a:cubicBezTo>
                  <a:pt x="61071" y="923081"/>
                  <a:pt x="61036" y="1028360"/>
                  <a:pt x="61568" y="1133675"/>
                </a:cubicBezTo>
                <a:cubicBezTo>
                  <a:pt x="62029" y="1220657"/>
                  <a:pt x="88056" y="1300618"/>
                  <a:pt x="131849" y="1374835"/>
                </a:cubicBezTo>
                <a:cubicBezTo>
                  <a:pt x="199754" y="1490007"/>
                  <a:pt x="299643" y="1565040"/>
                  <a:pt x="426624" y="1604470"/>
                </a:cubicBezTo>
                <a:cubicBezTo>
                  <a:pt x="493642" y="1625285"/>
                  <a:pt x="562362" y="1627413"/>
                  <a:pt x="631757" y="1620144"/>
                </a:cubicBezTo>
                <a:cubicBezTo>
                  <a:pt x="710973" y="1611846"/>
                  <a:pt x="782956" y="1583479"/>
                  <a:pt x="848485" y="1539650"/>
                </a:cubicBezTo>
                <a:cubicBezTo>
                  <a:pt x="945537" y="1474760"/>
                  <a:pt x="1013052" y="1386643"/>
                  <a:pt x="1050355" y="1275371"/>
                </a:cubicBezTo>
                <a:cubicBezTo>
                  <a:pt x="1068369" y="1221614"/>
                  <a:pt x="1076312" y="1166652"/>
                  <a:pt x="1076419" y="1110271"/>
                </a:cubicBezTo>
                <a:cubicBezTo>
                  <a:pt x="1076560" y="1013255"/>
                  <a:pt x="1076596" y="916237"/>
                  <a:pt x="1076666" y="819220"/>
                </a:cubicBezTo>
                <a:cubicBezTo>
                  <a:pt x="1076666" y="813405"/>
                  <a:pt x="1076666" y="807554"/>
                  <a:pt x="1076666" y="799824"/>
                </a:cubicBezTo>
                <a:cubicBezTo>
                  <a:pt x="1095070" y="799824"/>
                  <a:pt x="1112800" y="799540"/>
                  <a:pt x="1130530" y="800178"/>
                </a:cubicBezTo>
                <a:cubicBezTo>
                  <a:pt x="1132763" y="800249"/>
                  <a:pt x="1135884" y="804895"/>
                  <a:pt x="1136699" y="807944"/>
                </a:cubicBezTo>
                <a:cubicBezTo>
                  <a:pt x="1137834" y="812057"/>
                  <a:pt x="1137267" y="816632"/>
                  <a:pt x="1137267" y="821029"/>
                </a:cubicBezTo>
                <a:cubicBezTo>
                  <a:pt x="1137231" y="917549"/>
                  <a:pt x="1137018" y="1014070"/>
                  <a:pt x="1137160" y="1110626"/>
                </a:cubicBezTo>
                <a:cubicBezTo>
                  <a:pt x="1137267" y="1187538"/>
                  <a:pt x="1123898" y="1261861"/>
                  <a:pt x="1094396" y="1332922"/>
                </a:cubicBezTo>
                <a:cubicBezTo>
                  <a:pt x="1068795" y="1394550"/>
                  <a:pt x="1033832" y="1450293"/>
                  <a:pt x="988231" y="1499440"/>
                </a:cubicBezTo>
                <a:cubicBezTo>
                  <a:pt x="938978" y="1552523"/>
                  <a:pt x="883413" y="1597237"/>
                  <a:pt x="817706" y="1627732"/>
                </a:cubicBezTo>
                <a:cubicBezTo>
                  <a:pt x="785190" y="1642838"/>
                  <a:pt x="750653" y="1653724"/>
                  <a:pt x="716718" y="1665673"/>
                </a:cubicBezTo>
                <a:cubicBezTo>
                  <a:pt x="709236" y="1668298"/>
                  <a:pt x="705548" y="1670532"/>
                  <a:pt x="705548" y="1679255"/>
                </a:cubicBezTo>
                <a:cubicBezTo>
                  <a:pt x="705760" y="1888891"/>
                  <a:pt x="705689" y="2098528"/>
                  <a:pt x="705689" y="2308164"/>
                </a:cubicBezTo>
                <a:cubicBezTo>
                  <a:pt x="705689" y="2310540"/>
                  <a:pt x="706080" y="2312881"/>
                  <a:pt x="706470" y="2316958"/>
                </a:cubicBezTo>
                <a:cubicBezTo>
                  <a:pt x="799764" y="2316958"/>
                  <a:pt x="892561" y="2316958"/>
                  <a:pt x="987734" y="2316958"/>
                </a:cubicBezTo>
                <a:cubicBezTo>
                  <a:pt x="987734" y="2324298"/>
                  <a:pt x="987734" y="2329865"/>
                  <a:pt x="987734" y="2335468"/>
                </a:cubicBezTo>
                <a:cubicBezTo>
                  <a:pt x="987734" y="2425642"/>
                  <a:pt x="987734" y="2515850"/>
                  <a:pt x="987770" y="2606024"/>
                </a:cubicBezTo>
                <a:cubicBezTo>
                  <a:pt x="987770" y="2611839"/>
                  <a:pt x="988231" y="2617690"/>
                  <a:pt x="988479" y="2623506"/>
                </a:cubicBezTo>
                <a:cubicBezTo>
                  <a:pt x="708633" y="2623506"/>
                  <a:pt x="428822" y="2623506"/>
                  <a:pt x="149047" y="2623506"/>
                </a:cubicBezTo>
                <a:cubicBezTo>
                  <a:pt x="149331" y="2602584"/>
                  <a:pt x="149862" y="2581628"/>
                  <a:pt x="149898" y="2560707"/>
                </a:cubicBezTo>
                <a:cubicBezTo>
                  <a:pt x="150004" y="2485639"/>
                  <a:pt x="149933" y="2410536"/>
                  <a:pt x="149933" y="2335468"/>
                </a:cubicBezTo>
                <a:cubicBezTo>
                  <a:pt x="149933" y="2330185"/>
                  <a:pt x="149933" y="2324937"/>
                  <a:pt x="149933" y="2317986"/>
                </a:cubicBezTo>
                <a:cubicBezTo>
                  <a:pt x="253333" y="2317986"/>
                  <a:pt x="355386" y="2317986"/>
                  <a:pt x="458395" y="2317986"/>
                </a:cubicBezTo>
                <a:cubicBezTo>
                  <a:pt x="458395" y="2102996"/>
                  <a:pt x="458395" y="1889671"/>
                  <a:pt x="458395" y="1676382"/>
                </a:cubicBezTo>
                <a:cubicBezTo>
                  <a:pt x="433361" y="1669007"/>
                  <a:pt x="408468" y="1662518"/>
                  <a:pt x="384108" y="1654326"/>
                </a:cubicBezTo>
                <a:cubicBezTo>
                  <a:pt x="293580" y="1623938"/>
                  <a:pt x="216385" y="1572876"/>
                  <a:pt x="151742" y="1502702"/>
                </a:cubicBezTo>
                <a:cubicBezTo>
                  <a:pt x="55398" y="1398132"/>
                  <a:pt x="3556" y="1274910"/>
                  <a:pt x="968" y="1132576"/>
                </a:cubicBezTo>
                <a:cubicBezTo>
                  <a:pt x="-947" y="1027793"/>
                  <a:pt x="684" y="922939"/>
                  <a:pt x="46" y="818156"/>
                </a:cubicBezTo>
                <a:cubicBezTo>
                  <a:pt x="-25" y="803759"/>
                  <a:pt x="3592" y="797767"/>
                  <a:pt x="18626" y="799008"/>
                </a:cubicBezTo>
                <a:close/>
                <a:moveTo>
                  <a:pt x="144543" y="677524"/>
                </a:moveTo>
                <a:cubicBezTo>
                  <a:pt x="426730" y="677524"/>
                  <a:pt x="708172" y="677524"/>
                  <a:pt x="991244" y="677524"/>
                </a:cubicBezTo>
                <a:cubicBezTo>
                  <a:pt x="991244" y="709579"/>
                  <a:pt x="991244" y="740571"/>
                  <a:pt x="991244" y="772414"/>
                </a:cubicBezTo>
                <a:cubicBezTo>
                  <a:pt x="708739" y="772414"/>
                  <a:pt x="426907" y="772414"/>
                  <a:pt x="144543" y="772414"/>
                </a:cubicBezTo>
                <a:cubicBezTo>
                  <a:pt x="144543" y="740430"/>
                  <a:pt x="144543" y="709508"/>
                  <a:pt x="144543" y="677524"/>
                </a:cubicBezTo>
                <a:close/>
                <a:moveTo>
                  <a:pt x="970998" y="285590"/>
                </a:moveTo>
                <a:cubicBezTo>
                  <a:pt x="977062" y="313603"/>
                  <a:pt x="987133" y="341474"/>
                  <a:pt x="988373" y="369700"/>
                </a:cubicBezTo>
                <a:cubicBezTo>
                  <a:pt x="991600" y="443066"/>
                  <a:pt x="990997" y="516645"/>
                  <a:pt x="991813" y="590116"/>
                </a:cubicBezTo>
                <a:cubicBezTo>
                  <a:pt x="992026" y="609052"/>
                  <a:pt x="991848" y="627987"/>
                  <a:pt x="991848" y="648057"/>
                </a:cubicBezTo>
                <a:cubicBezTo>
                  <a:pt x="982487" y="648057"/>
                  <a:pt x="974899" y="648057"/>
                  <a:pt x="966211" y="648057"/>
                </a:cubicBezTo>
                <a:cubicBezTo>
                  <a:pt x="966211" y="526963"/>
                  <a:pt x="966211" y="406755"/>
                  <a:pt x="966211" y="286547"/>
                </a:cubicBezTo>
                <a:cubicBezTo>
                  <a:pt x="967807" y="286229"/>
                  <a:pt x="969403" y="285909"/>
                  <a:pt x="970998" y="285590"/>
                </a:cubicBezTo>
                <a:close/>
                <a:moveTo>
                  <a:pt x="174152" y="273570"/>
                </a:moveTo>
                <a:cubicBezTo>
                  <a:pt x="174188" y="399274"/>
                  <a:pt x="174188" y="522851"/>
                  <a:pt x="174188" y="647916"/>
                </a:cubicBezTo>
                <a:cubicBezTo>
                  <a:pt x="164011" y="647916"/>
                  <a:pt x="155324" y="647916"/>
                  <a:pt x="145465" y="647916"/>
                </a:cubicBezTo>
                <a:cubicBezTo>
                  <a:pt x="145147" y="643236"/>
                  <a:pt x="144544" y="639016"/>
                  <a:pt x="144544" y="634761"/>
                </a:cubicBezTo>
                <a:cubicBezTo>
                  <a:pt x="144721" y="557353"/>
                  <a:pt x="144721" y="479944"/>
                  <a:pt x="145253" y="402536"/>
                </a:cubicBezTo>
                <a:cubicBezTo>
                  <a:pt x="145536" y="360056"/>
                  <a:pt x="158798" y="301477"/>
                  <a:pt x="174152" y="273570"/>
                </a:cubicBezTo>
                <a:close/>
                <a:moveTo>
                  <a:pt x="871144" y="127831"/>
                </a:moveTo>
                <a:cubicBezTo>
                  <a:pt x="884832" y="143929"/>
                  <a:pt x="896214" y="158149"/>
                  <a:pt x="908448" y="171588"/>
                </a:cubicBezTo>
                <a:cubicBezTo>
                  <a:pt x="931461" y="196800"/>
                  <a:pt x="938021" y="226089"/>
                  <a:pt x="937702" y="259953"/>
                </a:cubicBezTo>
                <a:cubicBezTo>
                  <a:pt x="936532" y="384664"/>
                  <a:pt x="937560" y="509375"/>
                  <a:pt x="937702" y="634086"/>
                </a:cubicBezTo>
                <a:cubicBezTo>
                  <a:pt x="937702" y="638377"/>
                  <a:pt x="937347" y="642703"/>
                  <a:pt x="937099" y="647951"/>
                </a:cubicBezTo>
                <a:cubicBezTo>
                  <a:pt x="915256" y="647951"/>
                  <a:pt x="894122" y="647951"/>
                  <a:pt x="871109" y="647951"/>
                </a:cubicBezTo>
                <a:cubicBezTo>
                  <a:pt x="871144" y="475618"/>
                  <a:pt x="871144" y="303710"/>
                  <a:pt x="871144" y="127831"/>
                </a:cubicBezTo>
                <a:close/>
                <a:moveTo>
                  <a:pt x="270141" y="125314"/>
                </a:moveTo>
                <a:cubicBezTo>
                  <a:pt x="270141" y="300732"/>
                  <a:pt x="270141" y="473916"/>
                  <a:pt x="270141" y="648519"/>
                </a:cubicBezTo>
                <a:cubicBezTo>
                  <a:pt x="247625" y="648519"/>
                  <a:pt x="226278" y="648519"/>
                  <a:pt x="202768" y="648519"/>
                </a:cubicBezTo>
                <a:cubicBezTo>
                  <a:pt x="202768" y="642845"/>
                  <a:pt x="202768" y="637668"/>
                  <a:pt x="202768" y="632491"/>
                </a:cubicBezTo>
                <a:cubicBezTo>
                  <a:pt x="202768" y="495511"/>
                  <a:pt x="202627" y="358566"/>
                  <a:pt x="203087" y="221586"/>
                </a:cubicBezTo>
                <a:cubicBezTo>
                  <a:pt x="203123" y="213466"/>
                  <a:pt x="205924" y="204034"/>
                  <a:pt x="210640" y="197509"/>
                </a:cubicBezTo>
                <a:cubicBezTo>
                  <a:pt x="226278" y="175843"/>
                  <a:pt x="243299" y="155171"/>
                  <a:pt x="260000" y="134250"/>
                </a:cubicBezTo>
                <a:cubicBezTo>
                  <a:pt x="262269" y="131377"/>
                  <a:pt x="265567" y="129321"/>
                  <a:pt x="270141" y="125314"/>
                </a:cubicBezTo>
                <a:close/>
                <a:moveTo>
                  <a:pt x="773667" y="51416"/>
                </a:moveTo>
                <a:cubicBezTo>
                  <a:pt x="797070" y="68437"/>
                  <a:pt x="818523" y="83790"/>
                  <a:pt x="839516" y="99747"/>
                </a:cubicBezTo>
                <a:cubicBezTo>
                  <a:pt x="841785" y="101485"/>
                  <a:pt x="842033" y="106839"/>
                  <a:pt x="842033" y="110527"/>
                </a:cubicBezTo>
                <a:cubicBezTo>
                  <a:pt x="841927" y="286903"/>
                  <a:pt x="841714" y="463313"/>
                  <a:pt x="841465" y="639688"/>
                </a:cubicBezTo>
                <a:cubicBezTo>
                  <a:pt x="841465" y="641994"/>
                  <a:pt x="840969" y="644334"/>
                  <a:pt x="840615" y="647703"/>
                </a:cubicBezTo>
                <a:cubicBezTo>
                  <a:pt x="817601" y="647703"/>
                  <a:pt x="796326" y="647703"/>
                  <a:pt x="773667" y="647703"/>
                </a:cubicBezTo>
                <a:cubicBezTo>
                  <a:pt x="773667" y="450016"/>
                  <a:pt x="773667" y="253003"/>
                  <a:pt x="773667" y="51416"/>
                </a:cubicBezTo>
                <a:close/>
                <a:moveTo>
                  <a:pt x="364215" y="51416"/>
                </a:moveTo>
                <a:cubicBezTo>
                  <a:pt x="364215" y="252187"/>
                  <a:pt x="364215" y="449449"/>
                  <a:pt x="364215" y="647738"/>
                </a:cubicBezTo>
                <a:cubicBezTo>
                  <a:pt x="342691" y="647738"/>
                  <a:pt x="321593" y="647738"/>
                  <a:pt x="298828" y="647738"/>
                </a:cubicBezTo>
                <a:cubicBezTo>
                  <a:pt x="298828" y="641462"/>
                  <a:pt x="298828" y="636250"/>
                  <a:pt x="298828" y="631001"/>
                </a:cubicBezTo>
                <a:cubicBezTo>
                  <a:pt x="298651" y="457995"/>
                  <a:pt x="298544" y="284988"/>
                  <a:pt x="298154" y="111981"/>
                </a:cubicBezTo>
                <a:cubicBezTo>
                  <a:pt x="298119" y="102406"/>
                  <a:pt x="300034" y="95350"/>
                  <a:pt x="308402" y="89854"/>
                </a:cubicBezTo>
                <a:cubicBezTo>
                  <a:pt x="326203" y="78117"/>
                  <a:pt x="343577" y="65706"/>
                  <a:pt x="364215" y="51416"/>
                </a:cubicBezTo>
                <a:close/>
                <a:moveTo>
                  <a:pt x="678493" y="14432"/>
                </a:moveTo>
                <a:cubicBezTo>
                  <a:pt x="699982" y="22304"/>
                  <a:pt x="720477" y="29183"/>
                  <a:pt x="740334" y="37587"/>
                </a:cubicBezTo>
                <a:cubicBezTo>
                  <a:pt x="743774" y="39041"/>
                  <a:pt x="746221" y="46877"/>
                  <a:pt x="746256" y="51806"/>
                </a:cubicBezTo>
                <a:cubicBezTo>
                  <a:pt x="746717" y="86911"/>
                  <a:pt x="746398" y="122016"/>
                  <a:pt x="746362" y="157085"/>
                </a:cubicBezTo>
                <a:cubicBezTo>
                  <a:pt x="746186" y="314526"/>
                  <a:pt x="746008" y="472001"/>
                  <a:pt x="745831" y="629441"/>
                </a:cubicBezTo>
                <a:cubicBezTo>
                  <a:pt x="745866" y="635221"/>
                  <a:pt x="745866" y="640930"/>
                  <a:pt x="745866" y="647525"/>
                </a:cubicBezTo>
                <a:cubicBezTo>
                  <a:pt x="722746" y="647525"/>
                  <a:pt x="701152" y="647525"/>
                  <a:pt x="678493" y="647525"/>
                </a:cubicBezTo>
                <a:cubicBezTo>
                  <a:pt x="678493" y="436861"/>
                  <a:pt x="678493" y="226976"/>
                  <a:pt x="678493" y="14432"/>
                </a:cubicBezTo>
                <a:close/>
                <a:moveTo>
                  <a:pt x="460240" y="14042"/>
                </a:moveTo>
                <a:cubicBezTo>
                  <a:pt x="460240" y="226160"/>
                  <a:pt x="460240" y="435939"/>
                  <a:pt x="460240" y="647065"/>
                </a:cubicBezTo>
                <a:cubicBezTo>
                  <a:pt x="438610" y="647065"/>
                  <a:pt x="416660" y="647065"/>
                  <a:pt x="393966" y="647065"/>
                </a:cubicBezTo>
                <a:cubicBezTo>
                  <a:pt x="393576" y="643554"/>
                  <a:pt x="392903" y="640257"/>
                  <a:pt x="392903" y="636959"/>
                </a:cubicBezTo>
                <a:cubicBezTo>
                  <a:pt x="392903" y="445407"/>
                  <a:pt x="393222" y="253890"/>
                  <a:pt x="392690" y="62338"/>
                </a:cubicBezTo>
                <a:cubicBezTo>
                  <a:pt x="392654" y="43863"/>
                  <a:pt x="397938" y="33367"/>
                  <a:pt x="416271" y="28828"/>
                </a:cubicBezTo>
                <a:cubicBezTo>
                  <a:pt x="430632" y="25247"/>
                  <a:pt x="444496" y="19432"/>
                  <a:pt x="460240" y="14042"/>
                </a:cubicBezTo>
                <a:close/>
                <a:moveTo>
                  <a:pt x="582220" y="1914"/>
                </a:moveTo>
                <a:cubicBezTo>
                  <a:pt x="589844" y="1914"/>
                  <a:pt x="596581" y="1347"/>
                  <a:pt x="603211" y="2021"/>
                </a:cubicBezTo>
                <a:cubicBezTo>
                  <a:pt x="618211" y="3510"/>
                  <a:pt x="633139" y="5602"/>
                  <a:pt x="648493" y="7517"/>
                </a:cubicBezTo>
                <a:cubicBezTo>
                  <a:pt x="648493" y="221125"/>
                  <a:pt x="648493" y="433917"/>
                  <a:pt x="648493" y="647561"/>
                </a:cubicBezTo>
                <a:cubicBezTo>
                  <a:pt x="626225" y="647561"/>
                  <a:pt x="604984" y="647561"/>
                  <a:pt x="582220" y="647561"/>
                </a:cubicBezTo>
                <a:cubicBezTo>
                  <a:pt x="582220" y="432463"/>
                  <a:pt x="582220" y="217437"/>
                  <a:pt x="582220" y="1914"/>
                </a:cubicBezTo>
                <a:close/>
                <a:moveTo>
                  <a:pt x="554739" y="0"/>
                </a:moveTo>
                <a:cubicBezTo>
                  <a:pt x="554739" y="217225"/>
                  <a:pt x="554739" y="431933"/>
                  <a:pt x="554739" y="648306"/>
                </a:cubicBezTo>
                <a:cubicBezTo>
                  <a:pt x="532258" y="648306"/>
                  <a:pt x="511869" y="648306"/>
                  <a:pt x="490274" y="648306"/>
                </a:cubicBezTo>
                <a:cubicBezTo>
                  <a:pt x="490274" y="435336"/>
                  <a:pt x="490274" y="222579"/>
                  <a:pt x="490274" y="7482"/>
                </a:cubicBezTo>
                <a:cubicBezTo>
                  <a:pt x="511798" y="4964"/>
                  <a:pt x="532719" y="2553"/>
                  <a:pt x="554739" y="0"/>
                </a:cubicBezTo>
                <a:close/>
              </a:path>
            </a:pathLst>
          </a:custGeom>
          <a:solidFill>
            <a:schemeClr val="accent6"/>
          </a:solidFill>
          <a:ln w="648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33" name="그룹 232">
            <a:extLst>
              <a:ext uri="{FF2B5EF4-FFF2-40B4-BE49-F238E27FC236}">
                <a16:creationId xmlns:a16="http://schemas.microsoft.com/office/drawing/2014/main" id="{74A4E8C6-6B75-4689-A2C7-27D5A4055443}"/>
              </a:ext>
            </a:extLst>
          </p:cNvPr>
          <p:cNvGrpSpPr/>
          <p:nvPr/>
        </p:nvGrpSpPr>
        <p:grpSpPr>
          <a:xfrm>
            <a:off x="432566" y="1044750"/>
            <a:ext cx="3564667" cy="5457298"/>
            <a:chOff x="4693385" y="1691909"/>
            <a:chExt cx="2882538" cy="4412998"/>
          </a:xfrm>
        </p:grpSpPr>
        <p:sp>
          <p:nvSpPr>
            <p:cNvPr id="234" name="Freeform: Shape 6">
              <a:extLst>
                <a:ext uri="{FF2B5EF4-FFF2-40B4-BE49-F238E27FC236}">
                  <a16:creationId xmlns:a16="http://schemas.microsoft.com/office/drawing/2014/main" id="{4C89C1FF-F08C-490A-879D-9B91A6890BF7}"/>
                </a:ext>
              </a:extLst>
            </p:cNvPr>
            <p:cNvSpPr/>
            <p:nvPr/>
          </p:nvSpPr>
          <p:spPr>
            <a:xfrm>
              <a:off x="4734228" y="2457256"/>
              <a:ext cx="2162724" cy="2186794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7">
              <a:extLst>
                <a:ext uri="{FF2B5EF4-FFF2-40B4-BE49-F238E27FC236}">
                  <a16:creationId xmlns:a16="http://schemas.microsoft.com/office/drawing/2014/main" id="{3A5AAA6F-231F-4815-83E0-74C775FDCD58}"/>
                </a:ext>
              </a:extLst>
            </p:cNvPr>
            <p:cNvSpPr/>
            <p:nvPr/>
          </p:nvSpPr>
          <p:spPr>
            <a:xfrm>
              <a:off x="5210056" y="1691909"/>
              <a:ext cx="570542" cy="107858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8">
              <a:extLst>
                <a:ext uri="{FF2B5EF4-FFF2-40B4-BE49-F238E27FC236}">
                  <a16:creationId xmlns:a16="http://schemas.microsoft.com/office/drawing/2014/main" id="{5446C93F-A395-4199-9520-E123BDDC228F}"/>
                </a:ext>
              </a:extLst>
            </p:cNvPr>
            <p:cNvSpPr/>
            <p:nvPr/>
          </p:nvSpPr>
          <p:spPr>
            <a:xfrm>
              <a:off x="4693385" y="2486211"/>
              <a:ext cx="1535685" cy="1796146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9">
              <a:extLst>
                <a:ext uri="{FF2B5EF4-FFF2-40B4-BE49-F238E27FC236}">
                  <a16:creationId xmlns:a16="http://schemas.microsoft.com/office/drawing/2014/main" id="{86369F41-A9DE-42F0-9310-FE8673EAB5A1}"/>
                </a:ext>
              </a:extLst>
            </p:cNvPr>
            <p:cNvSpPr/>
            <p:nvPr/>
          </p:nvSpPr>
          <p:spPr>
            <a:xfrm>
              <a:off x="5053516" y="4362997"/>
              <a:ext cx="1572883" cy="1669820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10">
              <a:extLst>
                <a:ext uri="{FF2B5EF4-FFF2-40B4-BE49-F238E27FC236}">
                  <a16:creationId xmlns:a16="http://schemas.microsoft.com/office/drawing/2014/main" id="{3398FE71-1C7C-4282-898C-9F326A054367}"/>
                </a:ext>
              </a:extLst>
            </p:cNvPr>
            <p:cNvSpPr/>
            <p:nvPr/>
          </p:nvSpPr>
          <p:spPr>
            <a:xfrm>
              <a:off x="5157576" y="3826889"/>
              <a:ext cx="2204599" cy="1836337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chemeClr val="accent6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1">
              <a:extLst>
                <a:ext uri="{FF2B5EF4-FFF2-40B4-BE49-F238E27FC236}">
                  <a16:creationId xmlns:a16="http://schemas.microsoft.com/office/drawing/2014/main" id="{43BBDB91-06F6-4432-A6AC-A27EDFB44A6F}"/>
                </a:ext>
              </a:extLst>
            </p:cNvPr>
            <p:cNvSpPr/>
            <p:nvPr/>
          </p:nvSpPr>
          <p:spPr>
            <a:xfrm>
              <a:off x="5570207" y="3198915"/>
              <a:ext cx="1894502" cy="866687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12">
              <a:extLst>
                <a:ext uri="{FF2B5EF4-FFF2-40B4-BE49-F238E27FC236}">
                  <a16:creationId xmlns:a16="http://schemas.microsoft.com/office/drawing/2014/main" id="{34A1F404-9720-48EF-8901-C09061ED8641}"/>
                </a:ext>
              </a:extLst>
            </p:cNvPr>
            <p:cNvSpPr/>
            <p:nvPr/>
          </p:nvSpPr>
          <p:spPr>
            <a:xfrm>
              <a:off x="4726757" y="3273131"/>
              <a:ext cx="1624588" cy="64363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13">
              <a:extLst>
                <a:ext uri="{FF2B5EF4-FFF2-40B4-BE49-F238E27FC236}">
                  <a16:creationId xmlns:a16="http://schemas.microsoft.com/office/drawing/2014/main" id="{7FD77334-0218-427E-9E41-5B7823103B16}"/>
                </a:ext>
              </a:extLst>
            </p:cNvPr>
            <p:cNvSpPr/>
            <p:nvPr/>
          </p:nvSpPr>
          <p:spPr>
            <a:xfrm>
              <a:off x="6620349" y="5853439"/>
              <a:ext cx="802580" cy="25146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14">
              <a:extLst>
                <a:ext uri="{FF2B5EF4-FFF2-40B4-BE49-F238E27FC236}">
                  <a16:creationId xmlns:a16="http://schemas.microsoft.com/office/drawing/2014/main" id="{0BFA73D0-3C4D-41F1-A41F-872B4E3CE588}"/>
                </a:ext>
              </a:extLst>
            </p:cNvPr>
            <p:cNvSpPr/>
            <p:nvPr/>
          </p:nvSpPr>
          <p:spPr>
            <a:xfrm>
              <a:off x="5239252" y="1692542"/>
              <a:ext cx="540027" cy="440656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15">
              <a:extLst>
                <a:ext uri="{FF2B5EF4-FFF2-40B4-BE49-F238E27FC236}">
                  <a16:creationId xmlns:a16="http://schemas.microsoft.com/office/drawing/2014/main" id="{93A4500A-3282-4B36-9089-0A6446A26143}"/>
                </a:ext>
              </a:extLst>
            </p:cNvPr>
            <p:cNvSpPr/>
            <p:nvPr/>
          </p:nvSpPr>
          <p:spPr>
            <a:xfrm>
              <a:off x="6032339" y="3912337"/>
              <a:ext cx="120893" cy="736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16">
              <a:extLst>
                <a:ext uri="{FF2B5EF4-FFF2-40B4-BE49-F238E27FC236}">
                  <a16:creationId xmlns:a16="http://schemas.microsoft.com/office/drawing/2014/main" id="{1FF2570B-D905-4EF8-A038-B36027176BB0}"/>
                </a:ext>
              </a:extLst>
            </p:cNvPr>
            <p:cNvSpPr/>
            <p:nvPr/>
          </p:nvSpPr>
          <p:spPr>
            <a:xfrm>
              <a:off x="6620594" y="5630727"/>
              <a:ext cx="955329" cy="360217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9" name="Oval 7">
            <a:extLst>
              <a:ext uri="{FF2B5EF4-FFF2-40B4-BE49-F238E27FC236}">
                <a16:creationId xmlns:a16="http://schemas.microsoft.com/office/drawing/2014/main" id="{54AB81D8-4F35-42D2-9082-5B2ABD009E29}"/>
              </a:ext>
            </a:extLst>
          </p:cNvPr>
          <p:cNvSpPr>
            <a:spLocks noChangeAspect="1"/>
          </p:cNvSpPr>
          <p:nvPr/>
        </p:nvSpPr>
        <p:spPr>
          <a:xfrm rot="19399853">
            <a:off x="3985636" y="1266361"/>
            <a:ext cx="1262130" cy="1499576"/>
          </a:xfrm>
          <a:custGeom>
            <a:avLst/>
            <a:gdLst>
              <a:gd name="connsiteX0" fmla="*/ 1048235 w 3149886"/>
              <a:gd name="connsiteY0" fmla="*/ 955278 h 3973870"/>
              <a:gd name="connsiteX1" fmla="*/ 1221426 w 3149886"/>
              <a:gd name="connsiteY1" fmla="*/ 1255837 h 3973870"/>
              <a:gd name="connsiteX2" fmla="*/ 1048235 w 3149886"/>
              <a:gd name="connsiteY2" fmla="*/ 1556396 h 3973870"/>
              <a:gd name="connsiteX3" fmla="*/ 875044 w 3149886"/>
              <a:gd name="connsiteY3" fmla="*/ 1255837 h 3973870"/>
              <a:gd name="connsiteX4" fmla="*/ 1048235 w 3149886"/>
              <a:gd name="connsiteY4" fmla="*/ 955278 h 3973870"/>
              <a:gd name="connsiteX5" fmla="*/ 805954 w 3149886"/>
              <a:gd name="connsiteY5" fmla="*/ 648071 h 3973870"/>
              <a:gd name="connsiteX6" fmla="*/ 805954 w 3149886"/>
              <a:gd name="connsiteY6" fmla="*/ 1853034 h 3973870"/>
              <a:gd name="connsiteX7" fmla="*/ 956357 w 3149886"/>
              <a:gd name="connsiteY7" fmla="*/ 2051540 h 3973870"/>
              <a:gd name="connsiteX8" fmla="*/ 956356 w 3149886"/>
              <a:gd name="connsiteY8" fmla="*/ 2473030 h 3973870"/>
              <a:gd name="connsiteX9" fmla="*/ 1047771 w 3149886"/>
              <a:gd name="connsiteY9" fmla="*/ 2564445 h 3973870"/>
              <a:gd name="connsiteX10" fmla="*/ 1139186 w 3149886"/>
              <a:gd name="connsiteY10" fmla="*/ 2473030 h 3973870"/>
              <a:gd name="connsiteX11" fmla="*/ 1139186 w 3149886"/>
              <a:gd name="connsiteY11" fmla="*/ 2051828 h 3973870"/>
              <a:gd name="connsiteX12" fmla="*/ 1290517 w 3149886"/>
              <a:gd name="connsiteY12" fmla="*/ 1853034 h 3973870"/>
              <a:gd name="connsiteX13" fmla="*/ 1290517 w 3149886"/>
              <a:gd name="connsiteY13" fmla="*/ 649328 h 3973870"/>
              <a:gd name="connsiteX14" fmla="*/ 2088232 w 3149886"/>
              <a:gd name="connsiteY14" fmla="*/ 1560875 h 3973870"/>
              <a:gd name="connsiteX15" fmla="*/ 2088232 w 3149886"/>
              <a:gd name="connsiteY15" fmla="*/ 2137870 h 3973870"/>
              <a:gd name="connsiteX16" fmla="*/ 2088233 w 3149886"/>
              <a:gd name="connsiteY16" fmla="*/ 2137870 h 3973870"/>
              <a:gd name="connsiteX17" fmla="*/ 2088233 w 3149886"/>
              <a:gd name="connsiteY17" fmla="*/ 3055870 h 3973870"/>
              <a:gd name="connsiteX18" fmla="*/ 1170233 w 3149886"/>
              <a:gd name="connsiteY18" fmla="*/ 3973870 h 3973870"/>
              <a:gd name="connsiteX19" fmla="*/ 918001 w 3149886"/>
              <a:gd name="connsiteY19" fmla="*/ 3973870 h 3973870"/>
              <a:gd name="connsiteX20" fmla="*/ 1 w 3149886"/>
              <a:gd name="connsiteY20" fmla="*/ 3055870 h 3973870"/>
              <a:gd name="connsiteX21" fmla="*/ 1 w 3149886"/>
              <a:gd name="connsiteY21" fmla="*/ 2152339 h 3973870"/>
              <a:gd name="connsiteX22" fmla="*/ 0 w 3149886"/>
              <a:gd name="connsiteY22" fmla="*/ 2152339 h 3973870"/>
              <a:gd name="connsiteX23" fmla="*/ 0 w 3149886"/>
              <a:gd name="connsiteY23" fmla="*/ 1560875 h 3973870"/>
              <a:gd name="connsiteX24" fmla="*/ 805954 w 3149886"/>
              <a:gd name="connsiteY24" fmla="*/ 648071 h 3973870"/>
              <a:gd name="connsiteX25" fmla="*/ 1619797 w 3149886"/>
              <a:gd name="connsiteY25" fmla="*/ 91 h 3973870"/>
              <a:gd name="connsiteX26" fmla="*/ 1945434 w 3149886"/>
              <a:gd name="connsiteY26" fmla="*/ 94215 h 3973870"/>
              <a:gd name="connsiteX27" fmla="*/ 2255221 w 3149886"/>
              <a:gd name="connsiteY27" fmla="*/ 627780 h 3973870"/>
              <a:gd name="connsiteX28" fmla="*/ 2257891 w 3149886"/>
              <a:gd name="connsiteY28" fmla="*/ 627572 h 3973870"/>
              <a:gd name="connsiteX29" fmla="*/ 2553934 w 3149886"/>
              <a:gd name="connsiteY29" fmla="*/ 1053951 h 3973870"/>
              <a:gd name="connsiteX30" fmla="*/ 3149886 w 3149886"/>
              <a:gd name="connsiteY30" fmla="*/ 152302 h 3973870"/>
              <a:gd name="connsiteX31" fmla="*/ 3025265 w 3149886"/>
              <a:gd name="connsiteY31" fmla="*/ 1181594 h 3973870"/>
              <a:gd name="connsiteX32" fmla="*/ 2497514 w 3149886"/>
              <a:gd name="connsiteY32" fmla="*/ 1175460 h 3973870"/>
              <a:gd name="connsiteX33" fmla="*/ 2128339 w 3149886"/>
              <a:gd name="connsiteY33" fmla="*/ 665512 h 3973870"/>
              <a:gd name="connsiteX34" fmla="*/ 2122734 w 3149886"/>
              <a:gd name="connsiteY34" fmla="*/ 665324 h 3973870"/>
              <a:gd name="connsiteX35" fmla="*/ 1875870 w 3149886"/>
              <a:gd name="connsiteY35" fmla="*/ 208708 h 3973870"/>
              <a:gd name="connsiteX36" fmla="*/ 1356867 w 3149886"/>
              <a:gd name="connsiteY36" fmla="*/ 199997 h 3973870"/>
              <a:gd name="connsiteX37" fmla="*/ 1094818 w 3149886"/>
              <a:gd name="connsiteY37" fmla="*/ 648071 h 3973870"/>
              <a:gd name="connsiteX38" fmla="*/ 960849 w 3149886"/>
              <a:gd name="connsiteY38" fmla="*/ 648071 h 3973870"/>
              <a:gd name="connsiteX39" fmla="*/ 1291185 w 3149886"/>
              <a:gd name="connsiteY39" fmla="*/ 83234 h 3973870"/>
              <a:gd name="connsiteX40" fmla="*/ 1619797 w 3149886"/>
              <a:gd name="connsiteY40" fmla="*/ 91 h 3973870"/>
              <a:gd name="connsiteX0" fmla="*/ 1048235 w 3298489"/>
              <a:gd name="connsiteY0" fmla="*/ 955278 h 3973870"/>
              <a:gd name="connsiteX1" fmla="*/ 1221426 w 3298489"/>
              <a:gd name="connsiteY1" fmla="*/ 1255837 h 3973870"/>
              <a:gd name="connsiteX2" fmla="*/ 1048235 w 3298489"/>
              <a:gd name="connsiteY2" fmla="*/ 1556396 h 3973870"/>
              <a:gd name="connsiteX3" fmla="*/ 875044 w 3298489"/>
              <a:gd name="connsiteY3" fmla="*/ 1255837 h 3973870"/>
              <a:gd name="connsiteX4" fmla="*/ 1048235 w 3298489"/>
              <a:gd name="connsiteY4" fmla="*/ 955278 h 3973870"/>
              <a:gd name="connsiteX5" fmla="*/ 805954 w 3298489"/>
              <a:gd name="connsiteY5" fmla="*/ 648071 h 3973870"/>
              <a:gd name="connsiteX6" fmla="*/ 805954 w 3298489"/>
              <a:gd name="connsiteY6" fmla="*/ 1853034 h 3973870"/>
              <a:gd name="connsiteX7" fmla="*/ 956357 w 3298489"/>
              <a:gd name="connsiteY7" fmla="*/ 2051540 h 3973870"/>
              <a:gd name="connsiteX8" fmla="*/ 956356 w 3298489"/>
              <a:gd name="connsiteY8" fmla="*/ 2473030 h 3973870"/>
              <a:gd name="connsiteX9" fmla="*/ 1047771 w 3298489"/>
              <a:gd name="connsiteY9" fmla="*/ 2564445 h 3973870"/>
              <a:gd name="connsiteX10" fmla="*/ 1139186 w 3298489"/>
              <a:gd name="connsiteY10" fmla="*/ 2473030 h 3973870"/>
              <a:gd name="connsiteX11" fmla="*/ 1139186 w 3298489"/>
              <a:gd name="connsiteY11" fmla="*/ 2051828 h 3973870"/>
              <a:gd name="connsiteX12" fmla="*/ 1290517 w 3298489"/>
              <a:gd name="connsiteY12" fmla="*/ 1853034 h 3973870"/>
              <a:gd name="connsiteX13" fmla="*/ 1290517 w 3298489"/>
              <a:gd name="connsiteY13" fmla="*/ 649328 h 3973870"/>
              <a:gd name="connsiteX14" fmla="*/ 2088232 w 3298489"/>
              <a:gd name="connsiteY14" fmla="*/ 1560875 h 3973870"/>
              <a:gd name="connsiteX15" fmla="*/ 2088232 w 3298489"/>
              <a:gd name="connsiteY15" fmla="*/ 2137870 h 3973870"/>
              <a:gd name="connsiteX16" fmla="*/ 2088233 w 3298489"/>
              <a:gd name="connsiteY16" fmla="*/ 2137870 h 3973870"/>
              <a:gd name="connsiteX17" fmla="*/ 2088233 w 3298489"/>
              <a:gd name="connsiteY17" fmla="*/ 3055870 h 3973870"/>
              <a:gd name="connsiteX18" fmla="*/ 1170233 w 3298489"/>
              <a:gd name="connsiteY18" fmla="*/ 3973870 h 3973870"/>
              <a:gd name="connsiteX19" fmla="*/ 918001 w 3298489"/>
              <a:gd name="connsiteY19" fmla="*/ 3973870 h 3973870"/>
              <a:gd name="connsiteX20" fmla="*/ 1 w 3298489"/>
              <a:gd name="connsiteY20" fmla="*/ 3055870 h 3973870"/>
              <a:gd name="connsiteX21" fmla="*/ 1 w 3298489"/>
              <a:gd name="connsiteY21" fmla="*/ 2152339 h 3973870"/>
              <a:gd name="connsiteX22" fmla="*/ 0 w 3298489"/>
              <a:gd name="connsiteY22" fmla="*/ 2152339 h 3973870"/>
              <a:gd name="connsiteX23" fmla="*/ 0 w 3298489"/>
              <a:gd name="connsiteY23" fmla="*/ 1560875 h 3973870"/>
              <a:gd name="connsiteX24" fmla="*/ 805954 w 3298489"/>
              <a:gd name="connsiteY24" fmla="*/ 648071 h 3973870"/>
              <a:gd name="connsiteX25" fmla="*/ 1619797 w 3298489"/>
              <a:gd name="connsiteY25" fmla="*/ 91 h 3973870"/>
              <a:gd name="connsiteX26" fmla="*/ 1945434 w 3298489"/>
              <a:gd name="connsiteY26" fmla="*/ 94215 h 3973870"/>
              <a:gd name="connsiteX27" fmla="*/ 2255221 w 3298489"/>
              <a:gd name="connsiteY27" fmla="*/ 627780 h 3973870"/>
              <a:gd name="connsiteX28" fmla="*/ 2257891 w 3298489"/>
              <a:gd name="connsiteY28" fmla="*/ 627572 h 3973870"/>
              <a:gd name="connsiteX29" fmla="*/ 2553934 w 3298489"/>
              <a:gd name="connsiteY29" fmla="*/ 1053951 h 3973870"/>
              <a:gd name="connsiteX30" fmla="*/ 3149886 w 3298489"/>
              <a:gd name="connsiteY30" fmla="*/ 152302 h 3973870"/>
              <a:gd name="connsiteX31" fmla="*/ 3298489 w 3298489"/>
              <a:gd name="connsiteY31" fmla="*/ 190914 h 3973870"/>
              <a:gd name="connsiteX32" fmla="*/ 2497514 w 3298489"/>
              <a:gd name="connsiteY32" fmla="*/ 1175460 h 3973870"/>
              <a:gd name="connsiteX33" fmla="*/ 2128339 w 3298489"/>
              <a:gd name="connsiteY33" fmla="*/ 665512 h 3973870"/>
              <a:gd name="connsiteX34" fmla="*/ 2122734 w 3298489"/>
              <a:gd name="connsiteY34" fmla="*/ 665324 h 3973870"/>
              <a:gd name="connsiteX35" fmla="*/ 1875870 w 3298489"/>
              <a:gd name="connsiteY35" fmla="*/ 208708 h 3973870"/>
              <a:gd name="connsiteX36" fmla="*/ 1356867 w 3298489"/>
              <a:gd name="connsiteY36" fmla="*/ 199997 h 3973870"/>
              <a:gd name="connsiteX37" fmla="*/ 1094818 w 3298489"/>
              <a:gd name="connsiteY37" fmla="*/ 648071 h 3973870"/>
              <a:gd name="connsiteX38" fmla="*/ 960849 w 3298489"/>
              <a:gd name="connsiteY38" fmla="*/ 648071 h 3973870"/>
              <a:gd name="connsiteX39" fmla="*/ 1291185 w 3298489"/>
              <a:gd name="connsiteY39" fmla="*/ 83234 h 3973870"/>
              <a:gd name="connsiteX40" fmla="*/ 1619797 w 3298489"/>
              <a:gd name="connsiteY40" fmla="*/ 91 h 3973870"/>
              <a:gd name="connsiteX0" fmla="*/ 1048235 w 3351708"/>
              <a:gd name="connsiteY0" fmla="*/ 955278 h 3973870"/>
              <a:gd name="connsiteX1" fmla="*/ 1221426 w 3351708"/>
              <a:gd name="connsiteY1" fmla="*/ 1255837 h 3973870"/>
              <a:gd name="connsiteX2" fmla="*/ 1048235 w 3351708"/>
              <a:gd name="connsiteY2" fmla="*/ 1556396 h 3973870"/>
              <a:gd name="connsiteX3" fmla="*/ 875044 w 3351708"/>
              <a:gd name="connsiteY3" fmla="*/ 1255837 h 3973870"/>
              <a:gd name="connsiteX4" fmla="*/ 1048235 w 3351708"/>
              <a:gd name="connsiteY4" fmla="*/ 955278 h 3973870"/>
              <a:gd name="connsiteX5" fmla="*/ 805954 w 3351708"/>
              <a:gd name="connsiteY5" fmla="*/ 648071 h 3973870"/>
              <a:gd name="connsiteX6" fmla="*/ 805954 w 3351708"/>
              <a:gd name="connsiteY6" fmla="*/ 1853034 h 3973870"/>
              <a:gd name="connsiteX7" fmla="*/ 956357 w 3351708"/>
              <a:gd name="connsiteY7" fmla="*/ 2051540 h 3973870"/>
              <a:gd name="connsiteX8" fmla="*/ 956356 w 3351708"/>
              <a:gd name="connsiteY8" fmla="*/ 2473030 h 3973870"/>
              <a:gd name="connsiteX9" fmla="*/ 1047771 w 3351708"/>
              <a:gd name="connsiteY9" fmla="*/ 2564445 h 3973870"/>
              <a:gd name="connsiteX10" fmla="*/ 1139186 w 3351708"/>
              <a:gd name="connsiteY10" fmla="*/ 2473030 h 3973870"/>
              <a:gd name="connsiteX11" fmla="*/ 1139186 w 3351708"/>
              <a:gd name="connsiteY11" fmla="*/ 2051828 h 3973870"/>
              <a:gd name="connsiteX12" fmla="*/ 1290517 w 3351708"/>
              <a:gd name="connsiteY12" fmla="*/ 1853034 h 3973870"/>
              <a:gd name="connsiteX13" fmla="*/ 1290517 w 3351708"/>
              <a:gd name="connsiteY13" fmla="*/ 649328 h 3973870"/>
              <a:gd name="connsiteX14" fmla="*/ 2088232 w 3351708"/>
              <a:gd name="connsiteY14" fmla="*/ 1560875 h 3973870"/>
              <a:gd name="connsiteX15" fmla="*/ 2088232 w 3351708"/>
              <a:gd name="connsiteY15" fmla="*/ 2137870 h 3973870"/>
              <a:gd name="connsiteX16" fmla="*/ 2088233 w 3351708"/>
              <a:gd name="connsiteY16" fmla="*/ 2137870 h 3973870"/>
              <a:gd name="connsiteX17" fmla="*/ 2088233 w 3351708"/>
              <a:gd name="connsiteY17" fmla="*/ 3055870 h 3973870"/>
              <a:gd name="connsiteX18" fmla="*/ 1170233 w 3351708"/>
              <a:gd name="connsiteY18" fmla="*/ 3973870 h 3973870"/>
              <a:gd name="connsiteX19" fmla="*/ 918001 w 3351708"/>
              <a:gd name="connsiteY19" fmla="*/ 3973870 h 3973870"/>
              <a:gd name="connsiteX20" fmla="*/ 1 w 3351708"/>
              <a:gd name="connsiteY20" fmla="*/ 3055870 h 3973870"/>
              <a:gd name="connsiteX21" fmla="*/ 1 w 3351708"/>
              <a:gd name="connsiteY21" fmla="*/ 2152339 h 3973870"/>
              <a:gd name="connsiteX22" fmla="*/ 0 w 3351708"/>
              <a:gd name="connsiteY22" fmla="*/ 2152339 h 3973870"/>
              <a:gd name="connsiteX23" fmla="*/ 0 w 3351708"/>
              <a:gd name="connsiteY23" fmla="*/ 1560875 h 3973870"/>
              <a:gd name="connsiteX24" fmla="*/ 805954 w 3351708"/>
              <a:gd name="connsiteY24" fmla="*/ 648071 h 3973870"/>
              <a:gd name="connsiteX25" fmla="*/ 1619797 w 3351708"/>
              <a:gd name="connsiteY25" fmla="*/ 91 h 3973870"/>
              <a:gd name="connsiteX26" fmla="*/ 1945434 w 3351708"/>
              <a:gd name="connsiteY26" fmla="*/ 94215 h 3973870"/>
              <a:gd name="connsiteX27" fmla="*/ 2255221 w 3351708"/>
              <a:gd name="connsiteY27" fmla="*/ 627780 h 3973870"/>
              <a:gd name="connsiteX28" fmla="*/ 2257891 w 3351708"/>
              <a:gd name="connsiteY28" fmla="*/ 627572 h 3973870"/>
              <a:gd name="connsiteX29" fmla="*/ 2553934 w 3351708"/>
              <a:gd name="connsiteY29" fmla="*/ 1053951 h 3973870"/>
              <a:gd name="connsiteX30" fmla="*/ 3149886 w 3351708"/>
              <a:gd name="connsiteY30" fmla="*/ 152302 h 3973870"/>
              <a:gd name="connsiteX31" fmla="*/ 3298489 w 3351708"/>
              <a:gd name="connsiteY31" fmla="*/ 190914 h 3973870"/>
              <a:gd name="connsiteX32" fmla="*/ 2497514 w 3351708"/>
              <a:gd name="connsiteY32" fmla="*/ 1175460 h 3973870"/>
              <a:gd name="connsiteX33" fmla="*/ 2128339 w 3351708"/>
              <a:gd name="connsiteY33" fmla="*/ 665512 h 3973870"/>
              <a:gd name="connsiteX34" fmla="*/ 2122734 w 3351708"/>
              <a:gd name="connsiteY34" fmla="*/ 665324 h 3973870"/>
              <a:gd name="connsiteX35" fmla="*/ 1875870 w 3351708"/>
              <a:gd name="connsiteY35" fmla="*/ 208708 h 3973870"/>
              <a:gd name="connsiteX36" fmla="*/ 1356867 w 3351708"/>
              <a:gd name="connsiteY36" fmla="*/ 199997 h 3973870"/>
              <a:gd name="connsiteX37" fmla="*/ 1094818 w 3351708"/>
              <a:gd name="connsiteY37" fmla="*/ 648071 h 3973870"/>
              <a:gd name="connsiteX38" fmla="*/ 960849 w 3351708"/>
              <a:gd name="connsiteY38" fmla="*/ 648071 h 3973870"/>
              <a:gd name="connsiteX39" fmla="*/ 1291185 w 3351708"/>
              <a:gd name="connsiteY39" fmla="*/ 83234 h 3973870"/>
              <a:gd name="connsiteX40" fmla="*/ 1619797 w 3351708"/>
              <a:gd name="connsiteY40" fmla="*/ 91 h 3973870"/>
              <a:gd name="connsiteX0" fmla="*/ 1048235 w 3351710"/>
              <a:gd name="connsiteY0" fmla="*/ 955278 h 3973870"/>
              <a:gd name="connsiteX1" fmla="*/ 1221426 w 3351710"/>
              <a:gd name="connsiteY1" fmla="*/ 1255837 h 3973870"/>
              <a:gd name="connsiteX2" fmla="*/ 1048235 w 3351710"/>
              <a:gd name="connsiteY2" fmla="*/ 1556396 h 3973870"/>
              <a:gd name="connsiteX3" fmla="*/ 875044 w 3351710"/>
              <a:gd name="connsiteY3" fmla="*/ 1255837 h 3973870"/>
              <a:gd name="connsiteX4" fmla="*/ 1048235 w 3351710"/>
              <a:gd name="connsiteY4" fmla="*/ 955278 h 3973870"/>
              <a:gd name="connsiteX5" fmla="*/ 805954 w 3351710"/>
              <a:gd name="connsiteY5" fmla="*/ 648071 h 3973870"/>
              <a:gd name="connsiteX6" fmla="*/ 805954 w 3351710"/>
              <a:gd name="connsiteY6" fmla="*/ 1853034 h 3973870"/>
              <a:gd name="connsiteX7" fmla="*/ 956357 w 3351710"/>
              <a:gd name="connsiteY7" fmla="*/ 2051540 h 3973870"/>
              <a:gd name="connsiteX8" fmla="*/ 956356 w 3351710"/>
              <a:gd name="connsiteY8" fmla="*/ 2473030 h 3973870"/>
              <a:gd name="connsiteX9" fmla="*/ 1047771 w 3351710"/>
              <a:gd name="connsiteY9" fmla="*/ 2564445 h 3973870"/>
              <a:gd name="connsiteX10" fmla="*/ 1139186 w 3351710"/>
              <a:gd name="connsiteY10" fmla="*/ 2473030 h 3973870"/>
              <a:gd name="connsiteX11" fmla="*/ 1139186 w 3351710"/>
              <a:gd name="connsiteY11" fmla="*/ 2051828 h 3973870"/>
              <a:gd name="connsiteX12" fmla="*/ 1290517 w 3351710"/>
              <a:gd name="connsiteY12" fmla="*/ 1853034 h 3973870"/>
              <a:gd name="connsiteX13" fmla="*/ 1290517 w 3351710"/>
              <a:gd name="connsiteY13" fmla="*/ 649328 h 3973870"/>
              <a:gd name="connsiteX14" fmla="*/ 2088232 w 3351710"/>
              <a:gd name="connsiteY14" fmla="*/ 1560875 h 3973870"/>
              <a:gd name="connsiteX15" fmla="*/ 2088232 w 3351710"/>
              <a:gd name="connsiteY15" fmla="*/ 2137870 h 3973870"/>
              <a:gd name="connsiteX16" fmla="*/ 2088233 w 3351710"/>
              <a:gd name="connsiteY16" fmla="*/ 2137870 h 3973870"/>
              <a:gd name="connsiteX17" fmla="*/ 2088233 w 3351710"/>
              <a:gd name="connsiteY17" fmla="*/ 3055870 h 3973870"/>
              <a:gd name="connsiteX18" fmla="*/ 1170233 w 3351710"/>
              <a:gd name="connsiteY18" fmla="*/ 3973870 h 3973870"/>
              <a:gd name="connsiteX19" fmla="*/ 918001 w 3351710"/>
              <a:gd name="connsiteY19" fmla="*/ 3973870 h 3973870"/>
              <a:gd name="connsiteX20" fmla="*/ 1 w 3351710"/>
              <a:gd name="connsiteY20" fmla="*/ 3055870 h 3973870"/>
              <a:gd name="connsiteX21" fmla="*/ 1 w 3351710"/>
              <a:gd name="connsiteY21" fmla="*/ 2152339 h 3973870"/>
              <a:gd name="connsiteX22" fmla="*/ 0 w 3351710"/>
              <a:gd name="connsiteY22" fmla="*/ 2152339 h 3973870"/>
              <a:gd name="connsiteX23" fmla="*/ 0 w 3351710"/>
              <a:gd name="connsiteY23" fmla="*/ 1560875 h 3973870"/>
              <a:gd name="connsiteX24" fmla="*/ 805954 w 3351710"/>
              <a:gd name="connsiteY24" fmla="*/ 648071 h 3973870"/>
              <a:gd name="connsiteX25" fmla="*/ 1619797 w 3351710"/>
              <a:gd name="connsiteY25" fmla="*/ 91 h 3973870"/>
              <a:gd name="connsiteX26" fmla="*/ 1945434 w 3351710"/>
              <a:gd name="connsiteY26" fmla="*/ 94215 h 3973870"/>
              <a:gd name="connsiteX27" fmla="*/ 2255221 w 3351710"/>
              <a:gd name="connsiteY27" fmla="*/ 627780 h 3973870"/>
              <a:gd name="connsiteX28" fmla="*/ 2257891 w 3351710"/>
              <a:gd name="connsiteY28" fmla="*/ 627572 h 3973870"/>
              <a:gd name="connsiteX29" fmla="*/ 2553934 w 3351710"/>
              <a:gd name="connsiteY29" fmla="*/ 1053951 h 3973870"/>
              <a:gd name="connsiteX30" fmla="*/ 3149886 w 3351710"/>
              <a:gd name="connsiteY30" fmla="*/ 152302 h 3973870"/>
              <a:gd name="connsiteX31" fmla="*/ 3298489 w 3351710"/>
              <a:gd name="connsiteY31" fmla="*/ 190914 h 3973870"/>
              <a:gd name="connsiteX32" fmla="*/ 2497514 w 3351710"/>
              <a:gd name="connsiteY32" fmla="*/ 1175460 h 3973870"/>
              <a:gd name="connsiteX33" fmla="*/ 2128339 w 3351710"/>
              <a:gd name="connsiteY33" fmla="*/ 665512 h 3973870"/>
              <a:gd name="connsiteX34" fmla="*/ 2122734 w 3351710"/>
              <a:gd name="connsiteY34" fmla="*/ 665324 h 3973870"/>
              <a:gd name="connsiteX35" fmla="*/ 1875870 w 3351710"/>
              <a:gd name="connsiteY35" fmla="*/ 208708 h 3973870"/>
              <a:gd name="connsiteX36" fmla="*/ 1356867 w 3351710"/>
              <a:gd name="connsiteY36" fmla="*/ 199997 h 3973870"/>
              <a:gd name="connsiteX37" fmla="*/ 1094818 w 3351710"/>
              <a:gd name="connsiteY37" fmla="*/ 648071 h 3973870"/>
              <a:gd name="connsiteX38" fmla="*/ 960849 w 3351710"/>
              <a:gd name="connsiteY38" fmla="*/ 648071 h 3973870"/>
              <a:gd name="connsiteX39" fmla="*/ 1291185 w 3351710"/>
              <a:gd name="connsiteY39" fmla="*/ 83234 h 3973870"/>
              <a:gd name="connsiteX40" fmla="*/ 1619797 w 3351710"/>
              <a:gd name="connsiteY40" fmla="*/ 91 h 3973870"/>
              <a:gd name="connsiteX0" fmla="*/ 1048235 w 3354135"/>
              <a:gd name="connsiteY0" fmla="*/ 955278 h 3973870"/>
              <a:gd name="connsiteX1" fmla="*/ 1221426 w 3354135"/>
              <a:gd name="connsiteY1" fmla="*/ 1255837 h 3973870"/>
              <a:gd name="connsiteX2" fmla="*/ 1048235 w 3354135"/>
              <a:gd name="connsiteY2" fmla="*/ 1556396 h 3973870"/>
              <a:gd name="connsiteX3" fmla="*/ 875044 w 3354135"/>
              <a:gd name="connsiteY3" fmla="*/ 1255837 h 3973870"/>
              <a:gd name="connsiteX4" fmla="*/ 1048235 w 3354135"/>
              <a:gd name="connsiteY4" fmla="*/ 955278 h 3973870"/>
              <a:gd name="connsiteX5" fmla="*/ 805954 w 3354135"/>
              <a:gd name="connsiteY5" fmla="*/ 648071 h 3973870"/>
              <a:gd name="connsiteX6" fmla="*/ 805954 w 3354135"/>
              <a:gd name="connsiteY6" fmla="*/ 1853034 h 3973870"/>
              <a:gd name="connsiteX7" fmla="*/ 956357 w 3354135"/>
              <a:gd name="connsiteY7" fmla="*/ 2051540 h 3973870"/>
              <a:gd name="connsiteX8" fmla="*/ 956356 w 3354135"/>
              <a:gd name="connsiteY8" fmla="*/ 2473030 h 3973870"/>
              <a:gd name="connsiteX9" fmla="*/ 1047771 w 3354135"/>
              <a:gd name="connsiteY9" fmla="*/ 2564445 h 3973870"/>
              <a:gd name="connsiteX10" fmla="*/ 1139186 w 3354135"/>
              <a:gd name="connsiteY10" fmla="*/ 2473030 h 3973870"/>
              <a:gd name="connsiteX11" fmla="*/ 1139186 w 3354135"/>
              <a:gd name="connsiteY11" fmla="*/ 2051828 h 3973870"/>
              <a:gd name="connsiteX12" fmla="*/ 1290517 w 3354135"/>
              <a:gd name="connsiteY12" fmla="*/ 1853034 h 3973870"/>
              <a:gd name="connsiteX13" fmla="*/ 1290517 w 3354135"/>
              <a:gd name="connsiteY13" fmla="*/ 649328 h 3973870"/>
              <a:gd name="connsiteX14" fmla="*/ 2088232 w 3354135"/>
              <a:gd name="connsiteY14" fmla="*/ 1560875 h 3973870"/>
              <a:gd name="connsiteX15" fmla="*/ 2088232 w 3354135"/>
              <a:gd name="connsiteY15" fmla="*/ 2137870 h 3973870"/>
              <a:gd name="connsiteX16" fmla="*/ 2088233 w 3354135"/>
              <a:gd name="connsiteY16" fmla="*/ 2137870 h 3973870"/>
              <a:gd name="connsiteX17" fmla="*/ 2088233 w 3354135"/>
              <a:gd name="connsiteY17" fmla="*/ 3055870 h 3973870"/>
              <a:gd name="connsiteX18" fmla="*/ 1170233 w 3354135"/>
              <a:gd name="connsiteY18" fmla="*/ 3973870 h 3973870"/>
              <a:gd name="connsiteX19" fmla="*/ 918001 w 3354135"/>
              <a:gd name="connsiteY19" fmla="*/ 3973870 h 3973870"/>
              <a:gd name="connsiteX20" fmla="*/ 1 w 3354135"/>
              <a:gd name="connsiteY20" fmla="*/ 3055870 h 3973870"/>
              <a:gd name="connsiteX21" fmla="*/ 1 w 3354135"/>
              <a:gd name="connsiteY21" fmla="*/ 2152339 h 3973870"/>
              <a:gd name="connsiteX22" fmla="*/ 0 w 3354135"/>
              <a:gd name="connsiteY22" fmla="*/ 2152339 h 3973870"/>
              <a:gd name="connsiteX23" fmla="*/ 0 w 3354135"/>
              <a:gd name="connsiteY23" fmla="*/ 1560875 h 3973870"/>
              <a:gd name="connsiteX24" fmla="*/ 805954 w 3354135"/>
              <a:gd name="connsiteY24" fmla="*/ 648071 h 3973870"/>
              <a:gd name="connsiteX25" fmla="*/ 1619797 w 3354135"/>
              <a:gd name="connsiteY25" fmla="*/ 91 h 3973870"/>
              <a:gd name="connsiteX26" fmla="*/ 1945434 w 3354135"/>
              <a:gd name="connsiteY26" fmla="*/ 94215 h 3973870"/>
              <a:gd name="connsiteX27" fmla="*/ 2255221 w 3354135"/>
              <a:gd name="connsiteY27" fmla="*/ 627780 h 3973870"/>
              <a:gd name="connsiteX28" fmla="*/ 2257891 w 3354135"/>
              <a:gd name="connsiteY28" fmla="*/ 627572 h 3973870"/>
              <a:gd name="connsiteX29" fmla="*/ 2553934 w 3354135"/>
              <a:gd name="connsiteY29" fmla="*/ 1053951 h 3973870"/>
              <a:gd name="connsiteX30" fmla="*/ 3149886 w 3354135"/>
              <a:gd name="connsiteY30" fmla="*/ 152302 h 3973870"/>
              <a:gd name="connsiteX31" fmla="*/ 3298489 w 3354135"/>
              <a:gd name="connsiteY31" fmla="*/ 190914 h 3973870"/>
              <a:gd name="connsiteX32" fmla="*/ 2497514 w 3354135"/>
              <a:gd name="connsiteY32" fmla="*/ 1175460 h 3973870"/>
              <a:gd name="connsiteX33" fmla="*/ 2128339 w 3354135"/>
              <a:gd name="connsiteY33" fmla="*/ 665512 h 3973870"/>
              <a:gd name="connsiteX34" fmla="*/ 2122734 w 3354135"/>
              <a:gd name="connsiteY34" fmla="*/ 665324 h 3973870"/>
              <a:gd name="connsiteX35" fmla="*/ 1875870 w 3354135"/>
              <a:gd name="connsiteY35" fmla="*/ 208708 h 3973870"/>
              <a:gd name="connsiteX36" fmla="*/ 1356867 w 3354135"/>
              <a:gd name="connsiteY36" fmla="*/ 199997 h 3973870"/>
              <a:gd name="connsiteX37" fmla="*/ 1094818 w 3354135"/>
              <a:gd name="connsiteY37" fmla="*/ 648071 h 3973870"/>
              <a:gd name="connsiteX38" fmla="*/ 960849 w 3354135"/>
              <a:gd name="connsiteY38" fmla="*/ 648071 h 3973870"/>
              <a:gd name="connsiteX39" fmla="*/ 1291185 w 3354135"/>
              <a:gd name="connsiteY39" fmla="*/ 83234 h 3973870"/>
              <a:gd name="connsiteX40" fmla="*/ 1619797 w 3354135"/>
              <a:gd name="connsiteY40" fmla="*/ 91 h 3973870"/>
              <a:gd name="connsiteX0" fmla="*/ 1048235 w 3354137"/>
              <a:gd name="connsiteY0" fmla="*/ 955278 h 3973870"/>
              <a:gd name="connsiteX1" fmla="*/ 1221426 w 3354137"/>
              <a:gd name="connsiteY1" fmla="*/ 1255837 h 3973870"/>
              <a:gd name="connsiteX2" fmla="*/ 1048235 w 3354137"/>
              <a:gd name="connsiteY2" fmla="*/ 1556396 h 3973870"/>
              <a:gd name="connsiteX3" fmla="*/ 875044 w 3354137"/>
              <a:gd name="connsiteY3" fmla="*/ 1255837 h 3973870"/>
              <a:gd name="connsiteX4" fmla="*/ 1048235 w 3354137"/>
              <a:gd name="connsiteY4" fmla="*/ 955278 h 3973870"/>
              <a:gd name="connsiteX5" fmla="*/ 805954 w 3354137"/>
              <a:gd name="connsiteY5" fmla="*/ 648071 h 3973870"/>
              <a:gd name="connsiteX6" fmla="*/ 805954 w 3354137"/>
              <a:gd name="connsiteY6" fmla="*/ 1853034 h 3973870"/>
              <a:gd name="connsiteX7" fmla="*/ 956357 w 3354137"/>
              <a:gd name="connsiteY7" fmla="*/ 2051540 h 3973870"/>
              <a:gd name="connsiteX8" fmla="*/ 956356 w 3354137"/>
              <a:gd name="connsiteY8" fmla="*/ 2473030 h 3973870"/>
              <a:gd name="connsiteX9" fmla="*/ 1047771 w 3354137"/>
              <a:gd name="connsiteY9" fmla="*/ 2564445 h 3973870"/>
              <a:gd name="connsiteX10" fmla="*/ 1139186 w 3354137"/>
              <a:gd name="connsiteY10" fmla="*/ 2473030 h 3973870"/>
              <a:gd name="connsiteX11" fmla="*/ 1139186 w 3354137"/>
              <a:gd name="connsiteY11" fmla="*/ 2051828 h 3973870"/>
              <a:gd name="connsiteX12" fmla="*/ 1290517 w 3354137"/>
              <a:gd name="connsiteY12" fmla="*/ 1853034 h 3973870"/>
              <a:gd name="connsiteX13" fmla="*/ 1290517 w 3354137"/>
              <a:gd name="connsiteY13" fmla="*/ 649328 h 3973870"/>
              <a:gd name="connsiteX14" fmla="*/ 2088232 w 3354137"/>
              <a:gd name="connsiteY14" fmla="*/ 1560875 h 3973870"/>
              <a:gd name="connsiteX15" fmla="*/ 2088232 w 3354137"/>
              <a:gd name="connsiteY15" fmla="*/ 2137870 h 3973870"/>
              <a:gd name="connsiteX16" fmla="*/ 2088233 w 3354137"/>
              <a:gd name="connsiteY16" fmla="*/ 2137870 h 3973870"/>
              <a:gd name="connsiteX17" fmla="*/ 2088233 w 3354137"/>
              <a:gd name="connsiteY17" fmla="*/ 3055870 h 3973870"/>
              <a:gd name="connsiteX18" fmla="*/ 1170233 w 3354137"/>
              <a:gd name="connsiteY18" fmla="*/ 3973870 h 3973870"/>
              <a:gd name="connsiteX19" fmla="*/ 918001 w 3354137"/>
              <a:gd name="connsiteY19" fmla="*/ 3973870 h 3973870"/>
              <a:gd name="connsiteX20" fmla="*/ 1 w 3354137"/>
              <a:gd name="connsiteY20" fmla="*/ 3055870 h 3973870"/>
              <a:gd name="connsiteX21" fmla="*/ 1 w 3354137"/>
              <a:gd name="connsiteY21" fmla="*/ 2152339 h 3973870"/>
              <a:gd name="connsiteX22" fmla="*/ 0 w 3354137"/>
              <a:gd name="connsiteY22" fmla="*/ 2152339 h 3973870"/>
              <a:gd name="connsiteX23" fmla="*/ 0 w 3354137"/>
              <a:gd name="connsiteY23" fmla="*/ 1560875 h 3973870"/>
              <a:gd name="connsiteX24" fmla="*/ 805954 w 3354137"/>
              <a:gd name="connsiteY24" fmla="*/ 648071 h 3973870"/>
              <a:gd name="connsiteX25" fmla="*/ 1619797 w 3354137"/>
              <a:gd name="connsiteY25" fmla="*/ 91 h 3973870"/>
              <a:gd name="connsiteX26" fmla="*/ 1945434 w 3354137"/>
              <a:gd name="connsiteY26" fmla="*/ 94215 h 3973870"/>
              <a:gd name="connsiteX27" fmla="*/ 2255221 w 3354137"/>
              <a:gd name="connsiteY27" fmla="*/ 627780 h 3973870"/>
              <a:gd name="connsiteX28" fmla="*/ 2257891 w 3354137"/>
              <a:gd name="connsiteY28" fmla="*/ 627572 h 3973870"/>
              <a:gd name="connsiteX29" fmla="*/ 2553934 w 3354137"/>
              <a:gd name="connsiteY29" fmla="*/ 1053951 h 3973870"/>
              <a:gd name="connsiteX30" fmla="*/ 3149886 w 3354137"/>
              <a:gd name="connsiteY30" fmla="*/ 152302 h 3973870"/>
              <a:gd name="connsiteX31" fmla="*/ 3298489 w 3354137"/>
              <a:gd name="connsiteY31" fmla="*/ 190914 h 3973870"/>
              <a:gd name="connsiteX32" fmla="*/ 2497514 w 3354137"/>
              <a:gd name="connsiteY32" fmla="*/ 1175460 h 3973870"/>
              <a:gd name="connsiteX33" fmla="*/ 2128339 w 3354137"/>
              <a:gd name="connsiteY33" fmla="*/ 665512 h 3973870"/>
              <a:gd name="connsiteX34" fmla="*/ 2122734 w 3354137"/>
              <a:gd name="connsiteY34" fmla="*/ 665324 h 3973870"/>
              <a:gd name="connsiteX35" fmla="*/ 1875870 w 3354137"/>
              <a:gd name="connsiteY35" fmla="*/ 208708 h 3973870"/>
              <a:gd name="connsiteX36" fmla="*/ 1356867 w 3354137"/>
              <a:gd name="connsiteY36" fmla="*/ 199997 h 3973870"/>
              <a:gd name="connsiteX37" fmla="*/ 1094818 w 3354137"/>
              <a:gd name="connsiteY37" fmla="*/ 648071 h 3973870"/>
              <a:gd name="connsiteX38" fmla="*/ 960849 w 3354137"/>
              <a:gd name="connsiteY38" fmla="*/ 648071 h 3973870"/>
              <a:gd name="connsiteX39" fmla="*/ 1291185 w 3354137"/>
              <a:gd name="connsiteY39" fmla="*/ 83234 h 3973870"/>
              <a:gd name="connsiteX40" fmla="*/ 1619797 w 3354137"/>
              <a:gd name="connsiteY40" fmla="*/ 91 h 3973870"/>
              <a:gd name="connsiteX0" fmla="*/ 1048235 w 3356560"/>
              <a:gd name="connsiteY0" fmla="*/ 955278 h 3973870"/>
              <a:gd name="connsiteX1" fmla="*/ 1221426 w 3356560"/>
              <a:gd name="connsiteY1" fmla="*/ 1255837 h 3973870"/>
              <a:gd name="connsiteX2" fmla="*/ 1048235 w 3356560"/>
              <a:gd name="connsiteY2" fmla="*/ 1556396 h 3973870"/>
              <a:gd name="connsiteX3" fmla="*/ 875044 w 3356560"/>
              <a:gd name="connsiteY3" fmla="*/ 1255837 h 3973870"/>
              <a:gd name="connsiteX4" fmla="*/ 1048235 w 3356560"/>
              <a:gd name="connsiteY4" fmla="*/ 955278 h 3973870"/>
              <a:gd name="connsiteX5" fmla="*/ 805954 w 3356560"/>
              <a:gd name="connsiteY5" fmla="*/ 648071 h 3973870"/>
              <a:gd name="connsiteX6" fmla="*/ 805954 w 3356560"/>
              <a:gd name="connsiteY6" fmla="*/ 1853034 h 3973870"/>
              <a:gd name="connsiteX7" fmla="*/ 956357 w 3356560"/>
              <a:gd name="connsiteY7" fmla="*/ 2051540 h 3973870"/>
              <a:gd name="connsiteX8" fmla="*/ 956356 w 3356560"/>
              <a:gd name="connsiteY8" fmla="*/ 2473030 h 3973870"/>
              <a:gd name="connsiteX9" fmla="*/ 1047771 w 3356560"/>
              <a:gd name="connsiteY9" fmla="*/ 2564445 h 3973870"/>
              <a:gd name="connsiteX10" fmla="*/ 1139186 w 3356560"/>
              <a:gd name="connsiteY10" fmla="*/ 2473030 h 3973870"/>
              <a:gd name="connsiteX11" fmla="*/ 1139186 w 3356560"/>
              <a:gd name="connsiteY11" fmla="*/ 2051828 h 3973870"/>
              <a:gd name="connsiteX12" fmla="*/ 1290517 w 3356560"/>
              <a:gd name="connsiteY12" fmla="*/ 1853034 h 3973870"/>
              <a:gd name="connsiteX13" fmla="*/ 1290517 w 3356560"/>
              <a:gd name="connsiteY13" fmla="*/ 649328 h 3973870"/>
              <a:gd name="connsiteX14" fmla="*/ 2088232 w 3356560"/>
              <a:gd name="connsiteY14" fmla="*/ 1560875 h 3973870"/>
              <a:gd name="connsiteX15" fmla="*/ 2088232 w 3356560"/>
              <a:gd name="connsiteY15" fmla="*/ 2137870 h 3973870"/>
              <a:gd name="connsiteX16" fmla="*/ 2088233 w 3356560"/>
              <a:gd name="connsiteY16" fmla="*/ 2137870 h 3973870"/>
              <a:gd name="connsiteX17" fmla="*/ 2088233 w 3356560"/>
              <a:gd name="connsiteY17" fmla="*/ 3055870 h 3973870"/>
              <a:gd name="connsiteX18" fmla="*/ 1170233 w 3356560"/>
              <a:gd name="connsiteY18" fmla="*/ 3973870 h 3973870"/>
              <a:gd name="connsiteX19" fmla="*/ 918001 w 3356560"/>
              <a:gd name="connsiteY19" fmla="*/ 3973870 h 3973870"/>
              <a:gd name="connsiteX20" fmla="*/ 1 w 3356560"/>
              <a:gd name="connsiteY20" fmla="*/ 3055870 h 3973870"/>
              <a:gd name="connsiteX21" fmla="*/ 1 w 3356560"/>
              <a:gd name="connsiteY21" fmla="*/ 2152339 h 3973870"/>
              <a:gd name="connsiteX22" fmla="*/ 0 w 3356560"/>
              <a:gd name="connsiteY22" fmla="*/ 2152339 h 3973870"/>
              <a:gd name="connsiteX23" fmla="*/ 0 w 3356560"/>
              <a:gd name="connsiteY23" fmla="*/ 1560875 h 3973870"/>
              <a:gd name="connsiteX24" fmla="*/ 805954 w 3356560"/>
              <a:gd name="connsiteY24" fmla="*/ 648071 h 3973870"/>
              <a:gd name="connsiteX25" fmla="*/ 1619797 w 3356560"/>
              <a:gd name="connsiteY25" fmla="*/ 91 h 3973870"/>
              <a:gd name="connsiteX26" fmla="*/ 1945434 w 3356560"/>
              <a:gd name="connsiteY26" fmla="*/ 94215 h 3973870"/>
              <a:gd name="connsiteX27" fmla="*/ 2255221 w 3356560"/>
              <a:gd name="connsiteY27" fmla="*/ 627780 h 3973870"/>
              <a:gd name="connsiteX28" fmla="*/ 2257891 w 3356560"/>
              <a:gd name="connsiteY28" fmla="*/ 627572 h 3973870"/>
              <a:gd name="connsiteX29" fmla="*/ 2553934 w 3356560"/>
              <a:gd name="connsiteY29" fmla="*/ 1053951 h 3973870"/>
              <a:gd name="connsiteX30" fmla="*/ 3149886 w 3356560"/>
              <a:gd name="connsiteY30" fmla="*/ 152302 h 3973870"/>
              <a:gd name="connsiteX31" fmla="*/ 3298489 w 3356560"/>
              <a:gd name="connsiteY31" fmla="*/ 190914 h 3973870"/>
              <a:gd name="connsiteX32" fmla="*/ 2497514 w 3356560"/>
              <a:gd name="connsiteY32" fmla="*/ 1175460 h 3973870"/>
              <a:gd name="connsiteX33" fmla="*/ 2128339 w 3356560"/>
              <a:gd name="connsiteY33" fmla="*/ 665512 h 3973870"/>
              <a:gd name="connsiteX34" fmla="*/ 2122734 w 3356560"/>
              <a:gd name="connsiteY34" fmla="*/ 665324 h 3973870"/>
              <a:gd name="connsiteX35" fmla="*/ 1875870 w 3356560"/>
              <a:gd name="connsiteY35" fmla="*/ 208708 h 3973870"/>
              <a:gd name="connsiteX36" fmla="*/ 1356867 w 3356560"/>
              <a:gd name="connsiteY36" fmla="*/ 199997 h 3973870"/>
              <a:gd name="connsiteX37" fmla="*/ 1094818 w 3356560"/>
              <a:gd name="connsiteY37" fmla="*/ 648071 h 3973870"/>
              <a:gd name="connsiteX38" fmla="*/ 960849 w 3356560"/>
              <a:gd name="connsiteY38" fmla="*/ 648071 h 3973870"/>
              <a:gd name="connsiteX39" fmla="*/ 1291185 w 3356560"/>
              <a:gd name="connsiteY39" fmla="*/ 83234 h 3973870"/>
              <a:gd name="connsiteX40" fmla="*/ 1619797 w 3356560"/>
              <a:gd name="connsiteY40" fmla="*/ 91 h 3973870"/>
              <a:gd name="connsiteX0" fmla="*/ 1048235 w 3342639"/>
              <a:gd name="connsiteY0" fmla="*/ 955278 h 3973870"/>
              <a:gd name="connsiteX1" fmla="*/ 1221426 w 3342639"/>
              <a:gd name="connsiteY1" fmla="*/ 1255837 h 3973870"/>
              <a:gd name="connsiteX2" fmla="*/ 1048235 w 3342639"/>
              <a:gd name="connsiteY2" fmla="*/ 1556396 h 3973870"/>
              <a:gd name="connsiteX3" fmla="*/ 875044 w 3342639"/>
              <a:gd name="connsiteY3" fmla="*/ 1255837 h 3973870"/>
              <a:gd name="connsiteX4" fmla="*/ 1048235 w 3342639"/>
              <a:gd name="connsiteY4" fmla="*/ 955278 h 3973870"/>
              <a:gd name="connsiteX5" fmla="*/ 805954 w 3342639"/>
              <a:gd name="connsiteY5" fmla="*/ 648071 h 3973870"/>
              <a:gd name="connsiteX6" fmla="*/ 805954 w 3342639"/>
              <a:gd name="connsiteY6" fmla="*/ 1853034 h 3973870"/>
              <a:gd name="connsiteX7" fmla="*/ 956357 w 3342639"/>
              <a:gd name="connsiteY7" fmla="*/ 2051540 h 3973870"/>
              <a:gd name="connsiteX8" fmla="*/ 956356 w 3342639"/>
              <a:gd name="connsiteY8" fmla="*/ 2473030 h 3973870"/>
              <a:gd name="connsiteX9" fmla="*/ 1047771 w 3342639"/>
              <a:gd name="connsiteY9" fmla="*/ 2564445 h 3973870"/>
              <a:gd name="connsiteX10" fmla="*/ 1139186 w 3342639"/>
              <a:gd name="connsiteY10" fmla="*/ 2473030 h 3973870"/>
              <a:gd name="connsiteX11" fmla="*/ 1139186 w 3342639"/>
              <a:gd name="connsiteY11" fmla="*/ 2051828 h 3973870"/>
              <a:gd name="connsiteX12" fmla="*/ 1290517 w 3342639"/>
              <a:gd name="connsiteY12" fmla="*/ 1853034 h 3973870"/>
              <a:gd name="connsiteX13" fmla="*/ 1290517 w 3342639"/>
              <a:gd name="connsiteY13" fmla="*/ 649328 h 3973870"/>
              <a:gd name="connsiteX14" fmla="*/ 2088232 w 3342639"/>
              <a:gd name="connsiteY14" fmla="*/ 1560875 h 3973870"/>
              <a:gd name="connsiteX15" fmla="*/ 2088232 w 3342639"/>
              <a:gd name="connsiteY15" fmla="*/ 2137870 h 3973870"/>
              <a:gd name="connsiteX16" fmla="*/ 2088233 w 3342639"/>
              <a:gd name="connsiteY16" fmla="*/ 2137870 h 3973870"/>
              <a:gd name="connsiteX17" fmla="*/ 2088233 w 3342639"/>
              <a:gd name="connsiteY17" fmla="*/ 3055870 h 3973870"/>
              <a:gd name="connsiteX18" fmla="*/ 1170233 w 3342639"/>
              <a:gd name="connsiteY18" fmla="*/ 3973870 h 3973870"/>
              <a:gd name="connsiteX19" fmla="*/ 918001 w 3342639"/>
              <a:gd name="connsiteY19" fmla="*/ 3973870 h 3973870"/>
              <a:gd name="connsiteX20" fmla="*/ 1 w 3342639"/>
              <a:gd name="connsiteY20" fmla="*/ 3055870 h 3973870"/>
              <a:gd name="connsiteX21" fmla="*/ 1 w 3342639"/>
              <a:gd name="connsiteY21" fmla="*/ 2152339 h 3973870"/>
              <a:gd name="connsiteX22" fmla="*/ 0 w 3342639"/>
              <a:gd name="connsiteY22" fmla="*/ 2152339 h 3973870"/>
              <a:gd name="connsiteX23" fmla="*/ 0 w 3342639"/>
              <a:gd name="connsiteY23" fmla="*/ 1560875 h 3973870"/>
              <a:gd name="connsiteX24" fmla="*/ 805954 w 3342639"/>
              <a:gd name="connsiteY24" fmla="*/ 648071 h 3973870"/>
              <a:gd name="connsiteX25" fmla="*/ 1619797 w 3342639"/>
              <a:gd name="connsiteY25" fmla="*/ 91 h 3973870"/>
              <a:gd name="connsiteX26" fmla="*/ 1945434 w 3342639"/>
              <a:gd name="connsiteY26" fmla="*/ 94215 h 3973870"/>
              <a:gd name="connsiteX27" fmla="*/ 2255221 w 3342639"/>
              <a:gd name="connsiteY27" fmla="*/ 627780 h 3973870"/>
              <a:gd name="connsiteX28" fmla="*/ 2257891 w 3342639"/>
              <a:gd name="connsiteY28" fmla="*/ 627572 h 3973870"/>
              <a:gd name="connsiteX29" fmla="*/ 2553934 w 3342639"/>
              <a:gd name="connsiteY29" fmla="*/ 1053951 h 3973870"/>
              <a:gd name="connsiteX30" fmla="*/ 3149886 w 3342639"/>
              <a:gd name="connsiteY30" fmla="*/ 152302 h 3973870"/>
              <a:gd name="connsiteX31" fmla="*/ 3298489 w 3342639"/>
              <a:gd name="connsiteY31" fmla="*/ 190914 h 3973870"/>
              <a:gd name="connsiteX32" fmla="*/ 2497514 w 3342639"/>
              <a:gd name="connsiteY32" fmla="*/ 1175460 h 3973870"/>
              <a:gd name="connsiteX33" fmla="*/ 2128339 w 3342639"/>
              <a:gd name="connsiteY33" fmla="*/ 665512 h 3973870"/>
              <a:gd name="connsiteX34" fmla="*/ 2122734 w 3342639"/>
              <a:gd name="connsiteY34" fmla="*/ 665324 h 3973870"/>
              <a:gd name="connsiteX35" fmla="*/ 1875870 w 3342639"/>
              <a:gd name="connsiteY35" fmla="*/ 208708 h 3973870"/>
              <a:gd name="connsiteX36" fmla="*/ 1356867 w 3342639"/>
              <a:gd name="connsiteY36" fmla="*/ 199997 h 3973870"/>
              <a:gd name="connsiteX37" fmla="*/ 1094818 w 3342639"/>
              <a:gd name="connsiteY37" fmla="*/ 648071 h 3973870"/>
              <a:gd name="connsiteX38" fmla="*/ 960849 w 3342639"/>
              <a:gd name="connsiteY38" fmla="*/ 648071 h 3973870"/>
              <a:gd name="connsiteX39" fmla="*/ 1291185 w 3342639"/>
              <a:gd name="connsiteY39" fmla="*/ 83234 h 3973870"/>
              <a:gd name="connsiteX40" fmla="*/ 1619797 w 3342639"/>
              <a:gd name="connsiteY40" fmla="*/ 91 h 3973870"/>
              <a:gd name="connsiteX0" fmla="*/ 1048235 w 3344629"/>
              <a:gd name="connsiteY0" fmla="*/ 955278 h 3973870"/>
              <a:gd name="connsiteX1" fmla="*/ 1221426 w 3344629"/>
              <a:gd name="connsiteY1" fmla="*/ 1255837 h 3973870"/>
              <a:gd name="connsiteX2" fmla="*/ 1048235 w 3344629"/>
              <a:gd name="connsiteY2" fmla="*/ 1556396 h 3973870"/>
              <a:gd name="connsiteX3" fmla="*/ 875044 w 3344629"/>
              <a:gd name="connsiteY3" fmla="*/ 1255837 h 3973870"/>
              <a:gd name="connsiteX4" fmla="*/ 1048235 w 3344629"/>
              <a:gd name="connsiteY4" fmla="*/ 955278 h 3973870"/>
              <a:gd name="connsiteX5" fmla="*/ 805954 w 3344629"/>
              <a:gd name="connsiteY5" fmla="*/ 648071 h 3973870"/>
              <a:gd name="connsiteX6" fmla="*/ 805954 w 3344629"/>
              <a:gd name="connsiteY6" fmla="*/ 1853034 h 3973870"/>
              <a:gd name="connsiteX7" fmla="*/ 956357 w 3344629"/>
              <a:gd name="connsiteY7" fmla="*/ 2051540 h 3973870"/>
              <a:gd name="connsiteX8" fmla="*/ 956356 w 3344629"/>
              <a:gd name="connsiteY8" fmla="*/ 2473030 h 3973870"/>
              <a:gd name="connsiteX9" fmla="*/ 1047771 w 3344629"/>
              <a:gd name="connsiteY9" fmla="*/ 2564445 h 3973870"/>
              <a:gd name="connsiteX10" fmla="*/ 1139186 w 3344629"/>
              <a:gd name="connsiteY10" fmla="*/ 2473030 h 3973870"/>
              <a:gd name="connsiteX11" fmla="*/ 1139186 w 3344629"/>
              <a:gd name="connsiteY11" fmla="*/ 2051828 h 3973870"/>
              <a:gd name="connsiteX12" fmla="*/ 1290517 w 3344629"/>
              <a:gd name="connsiteY12" fmla="*/ 1853034 h 3973870"/>
              <a:gd name="connsiteX13" fmla="*/ 1290517 w 3344629"/>
              <a:gd name="connsiteY13" fmla="*/ 649328 h 3973870"/>
              <a:gd name="connsiteX14" fmla="*/ 2088232 w 3344629"/>
              <a:gd name="connsiteY14" fmla="*/ 1560875 h 3973870"/>
              <a:gd name="connsiteX15" fmla="*/ 2088232 w 3344629"/>
              <a:gd name="connsiteY15" fmla="*/ 2137870 h 3973870"/>
              <a:gd name="connsiteX16" fmla="*/ 2088233 w 3344629"/>
              <a:gd name="connsiteY16" fmla="*/ 2137870 h 3973870"/>
              <a:gd name="connsiteX17" fmla="*/ 2088233 w 3344629"/>
              <a:gd name="connsiteY17" fmla="*/ 3055870 h 3973870"/>
              <a:gd name="connsiteX18" fmla="*/ 1170233 w 3344629"/>
              <a:gd name="connsiteY18" fmla="*/ 3973870 h 3973870"/>
              <a:gd name="connsiteX19" fmla="*/ 918001 w 3344629"/>
              <a:gd name="connsiteY19" fmla="*/ 3973870 h 3973870"/>
              <a:gd name="connsiteX20" fmla="*/ 1 w 3344629"/>
              <a:gd name="connsiteY20" fmla="*/ 3055870 h 3973870"/>
              <a:gd name="connsiteX21" fmla="*/ 1 w 3344629"/>
              <a:gd name="connsiteY21" fmla="*/ 2152339 h 3973870"/>
              <a:gd name="connsiteX22" fmla="*/ 0 w 3344629"/>
              <a:gd name="connsiteY22" fmla="*/ 2152339 h 3973870"/>
              <a:gd name="connsiteX23" fmla="*/ 0 w 3344629"/>
              <a:gd name="connsiteY23" fmla="*/ 1560875 h 3973870"/>
              <a:gd name="connsiteX24" fmla="*/ 805954 w 3344629"/>
              <a:gd name="connsiteY24" fmla="*/ 648071 h 3973870"/>
              <a:gd name="connsiteX25" fmla="*/ 1619797 w 3344629"/>
              <a:gd name="connsiteY25" fmla="*/ 91 h 3973870"/>
              <a:gd name="connsiteX26" fmla="*/ 1945434 w 3344629"/>
              <a:gd name="connsiteY26" fmla="*/ 94215 h 3973870"/>
              <a:gd name="connsiteX27" fmla="*/ 2255221 w 3344629"/>
              <a:gd name="connsiteY27" fmla="*/ 627780 h 3973870"/>
              <a:gd name="connsiteX28" fmla="*/ 2257891 w 3344629"/>
              <a:gd name="connsiteY28" fmla="*/ 627572 h 3973870"/>
              <a:gd name="connsiteX29" fmla="*/ 2553934 w 3344629"/>
              <a:gd name="connsiteY29" fmla="*/ 1053951 h 3973870"/>
              <a:gd name="connsiteX30" fmla="*/ 3149886 w 3344629"/>
              <a:gd name="connsiteY30" fmla="*/ 152302 h 3973870"/>
              <a:gd name="connsiteX31" fmla="*/ 3298489 w 3344629"/>
              <a:gd name="connsiteY31" fmla="*/ 190914 h 3973870"/>
              <a:gd name="connsiteX32" fmla="*/ 2497514 w 3344629"/>
              <a:gd name="connsiteY32" fmla="*/ 1175460 h 3973870"/>
              <a:gd name="connsiteX33" fmla="*/ 2128339 w 3344629"/>
              <a:gd name="connsiteY33" fmla="*/ 665512 h 3973870"/>
              <a:gd name="connsiteX34" fmla="*/ 2122734 w 3344629"/>
              <a:gd name="connsiteY34" fmla="*/ 665324 h 3973870"/>
              <a:gd name="connsiteX35" fmla="*/ 1875870 w 3344629"/>
              <a:gd name="connsiteY35" fmla="*/ 208708 h 3973870"/>
              <a:gd name="connsiteX36" fmla="*/ 1356867 w 3344629"/>
              <a:gd name="connsiteY36" fmla="*/ 199997 h 3973870"/>
              <a:gd name="connsiteX37" fmla="*/ 1094818 w 3344629"/>
              <a:gd name="connsiteY37" fmla="*/ 648071 h 3973870"/>
              <a:gd name="connsiteX38" fmla="*/ 960849 w 3344629"/>
              <a:gd name="connsiteY38" fmla="*/ 648071 h 3973870"/>
              <a:gd name="connsiteX39" fmla="*/ 1291185 w 3344629"/>
              <a:gd name="connsiteY39" fmla="*/ 83234 h 3973870"/>
              <a:gd name="connsiteX40" fmla="*/ 1619797 w 3344629"/>
              <a:gd name="connsiteY40" fmla="*/ 91 h 39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4629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cubicBezTo>
                  <a:pt x="956357" y="2192037"/>
                  <a:pt x="956356" y="2332533"/>
                  <a:pt x="956356" y="2473030"/>
                </a:cubicBez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7987" y="1025006"/>
                  <a:pt x="2553934" y="1053951"/>
                </a:cubicBezTo>
                <a:cubicBezTo>
                  <a:pt x="2809457" y="1098521"/>
                  <a:pt x="3368954" y="1323743"/>
                  <a:pt x="3149886" y="152302"/>
                </a:cubicBezTo>
                <a:cubicBezTo>
                  <a:pt x="3149886" y="202003"/>
                  <a:pt x="3298489" y="141213"/>
                  <a:pt x="3298489" y="190914"/>
                </a:cubicBezTo>
                <a:cubicBezTo>
                  <a:pt x="3536746" y="1383878"/>
                  <a:pt x="2789114" y="1323054"/>
                  <a:pt x="2497514" y="1175460"/>
                </a:cubicBezTo>
                <a:cubicBezTo>
                  <a:pt x="2309741" y="1080418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D257D3-25A8-40AE-8532-6F2FE2327280}"/>
              </a:ext>
            </a:extLst>
          </p:cNvPr>
          <p:cNvGrpSpPr/>
          <p:nvPr/>
        </p:nvGrpSpPr>
        <p:grpSpPr>
          <a:xfrm>
            <a:off x="983299" y="1240349"/>
            <a:ext cx="2035559" cy="2432001"/>
            <a:chOff x="5104093" y="3823833"/>
            <a:chExt cx="2035559" cy="2432001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8C8A3466-FF94-4565-B00B-4AAD8C339F15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6" name="Freeform: Shape 25">
                <a:extLst>
                  <a:ext uri="{FF2B5EF4-FFF2-40B4-BE49-F238E27FC236}">
                    <a16:creationId xmlns:a16="http://schemas.microsoft.com/office/drawing/2014/main" id="{5E52629D-C7E9-4BEA-8C15-C6E5F9A331A0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28">
                <a:extLst>
                  <a:ext uri="{FF2B5EF4-FFF2-40B4-BE49-F238E27FC236}">
                    <a16:creationId xmlns:a16="http://schemas.microsoft.com/office/drawing/2014/main" id="{44D4F641-6F93-4218-AE43-77D2E62679C0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B3C84058-FAE5-4A8F-943F-F24239252F91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60AADCD5-E61E-4933-B3A2-D3423EF58DE4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CAF3B66-1F8D-4723-8834-DE315E293A04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aphic 131">
            <a:extLst>
              <a:ext uri="{FF2B5EF4-FFF2-40B4-BE49-F238E27FC236}">
                <a16:creationId xmlns:a16="http://schemas.microsoft.com/office/drawing/2014/main" id="{4B7242AF-E982-4CF3-9B22-703B56AAB50E}"/>
              </a:ext>
            </a:extLst>
          </p:cNvPr>
          <p:cNvGrpSpPr/>
          <p:nvPr/>
        </p:nvGrpSpPr>
        <p:grpSpPr>
          <a:xfrm>
            <a:off x="197782" y="3900463"/>
            <a:ext cx="3426546" cy="2695085"/>
            <a:chOff x="2600859" y="1545908"/>
            <a:chExt cx="5876925" cy="4622383"/>
          </a:xfrm>
        </p:grpSpPr>
        <p:sp>
          <p:nvSpPr>
            <p:cNvPr id="11" name="Freeform: Shape 309">
              <a:extLst>
                <a:ext uri="{FF2B5EF4-FFF2-40B4-BE49-F238E27FC236}">
                  <a16:creationId xmlns:a16="http://schemas.microsoft.com/office/drawing/2014/main" id="{6054A518-9DA8-4229-AC9F-4249A6E33D19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10">
              <a:extLst>
                <a:ext uri="{FF2B5EF4-FFF2-40B4-BE49-F238E27FC236}">
                  <a16:creationId xmlns:a16="http://schemas.microsoft.com/office/drawing/2014/main" id="{CC99FEF7-41EE-4D30-946C-5E0CBB389CD6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1">
              <a:extLst>
                <a:ext uri="{FF2B5EF4-FFF2-40B4-BE49-F238E27FC236}">
                  <a16:creationId xmlns:a16="http://schemas.microsoft.com/office/drawing/2014/main" id="{E3F66897-A1E1-452E-B091-D73C0597B8D3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2">
              <a:extLst>
                <a:ext uri="{FF2B5EF4-FFF2-40B4-BE49-F238E27FC236}">
                  <a16:creationId xmlns:a16="http://schemas.microsoft.com/office/drawing/2014/main" id="{F7BCFAFB-AE81-4F32-8668-DAC5CA8F0DDB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3">
              <a:extLst>
                <a:ext uri="{FF2B5EF4-FFF2-40B4-BE49-F238E27FC236}">
                  <a16:creationId xmlns:a16="http://schemas.microsoft.com/office/drawing/2014/main" id="{F89EAFBE-E75E-4721-93F5-B5154E53A5F9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4">
              <a:extLst>
                <a:ext uri="{FF2B5EF4-FFF2-40B4-BE49-F238E27FC236}">
                  <a16:creationId xmlns:a16="http://schemas.microsoft.com/office/drawing/2014/main" id="{3870D26B-C07C-450E-8282-C94A43EE8422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5">
              <a:extLst>
                <a:ext uri="{FF2B5EF4-FFF2-40B4-BE49-F238E27FC236}">
                  <a16:creationId xmlns:a16="http://schemas.microsoft.com/office/drawing/2014/main" id="{DC271B70-4540-4E3E-8D74-356635475DC4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6">
              <a:extLst>
                <a:ext uri="{FF2B5EF4-FFF2-40B4-BE49-F238E27FC236}">
                  <a16:creationId xmlns:a16="http://schemas.microsoft.com/office/drawing/2014/main" id="{07D9C1C5-91A8-4720-B601-04BEEE23DD82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7">
              <a:extLst>
                <a:ext uri="{FF2B5EF4-FFF2-40B4-BE49-F238E27FC236}">
                  <a16:creationId xmlns:a16="http://schemas.microsoft.com/office/drawing/2014/main" id="{1BD41133-20EF-4C6E-8D9A-B8FE638F9754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8">
              <a:extLst>
                <a:ext uri="{FF2B5EF4-FFF2-40B4-BE49-F238E27FC236}">
                  <a16:creationId xmlns:a16="http://schemas.microsoft.com/office/drawing/2014/main" id="{E0AD03CA-95C1-41B4-906A-64EF0A64C6B4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9">
              <a:extLst>
                <a:ext uri="{FF2B5EF4-FFF2-40B4-BE49-F238E27FC236}">
                  <a16:creationId xmlns:a16="http://schemas.microsoft.com/office/drawing/2014/main" id="{685C9B76-BFA8-4CF0-8F22-172160993CAD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20">
              <a:extLst>
                <a:ext uri="{FF2B5EF4-FFF2-40B4-BE49-F238E27FC236}">
                  <a16:creationId xmlns:a16="http://schemas.microsoft.com/office/drawing/2014/main" id="{66FB3D61-95AC-4C64-8809-597E83B4B9C2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1">
              <a:extLst>
                <a:ext uri="{FF2B5EF4-FFF2-40B4-BE49-F238E27FC236}">
                  <a16:creationId xmlns:a16="http://schemas.microsoft.com/office/drawing/2014/main" id="{85F3C16D-F62B-4F52-957F-FE82F4B69C4C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2">
              <a:extLst>
                <a:ext uri="{FF2B5EF4-FFF2-40B4-BE49-F238E27FC236}">
                  <a16:creationId xmlns:a16="http://schemas.microsoft.com/office/drawing/2014/main" id="{9D8648E0-DA1D-4023-8020-7C38D3F379EA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23">
              <a:extLst>
                <a:ext uri="{FF2B5EF4-FFF2-40B4-BE49-F238E27FC236}">
                  <a16:creationId xmlns:a16="http://schemas.microsoft.com/office/drawing/2014/main" id="{25CB5FD7-380E-4BDB-A1DF-F8FFAC58BF5A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4">
              <a:extLst>
                <a:ext uri="{FF2B5EF4-FFF2-40B4-BE49-F238E27FC236}">
                  <a16:creationId xmlns:a16="http://schemas.microsoft.com/office/drawing/2014/main" id="{B3BEA6C2-615C-49F0-81CA-BFDAC4935329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5">
              <a:extLst>
                <a:ext uri="{FF2B5EF4-FFF2-40B4-BE49-F238E27FC236}">
                  <a16:creationId xmlns:a16="http://schemas.microsoft.com/office/drawing/2014/main" id="{C0E07A55-C5B4-4EFB-A890-4AB30B7D79E0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6">
              <a:extLst>
                <a:ext uri="{FF2B5EF4-FFF2-40B4-BE49-F238E27FC236}">
                  <a16:creationId xmlns:a16="http://schemas.microsoft.com/office/drawing/2014/main" id="{ED00FA4B-2A40-4C11-B46F-C8849CFC8249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27">
              <a:extLst>
                <a:ext uri="{FF2B5EF4-FFF2-40B4-BE49-F238E27FC236}">
                  <a16:creationId xmlns:a16="http://schemas.microsoft.com/office/drawing/2014/main" id="{C73F0E3F-59CC-4EDB-80EC-F1300B115283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28">
              <a:extLst>
                <a:ext uri="{FF2B5EF4-FFF2-40B4-BE49-F238E27FC236}">
                  <a16:creationId xmlns:a16="http://schemas.microsoft.com/office/drawing/2014/main" id="{5F0DD52A-C87E-4007-9ACB-8E3D70E35EAE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9">
              <a:extLst>
                <a:ext uri="{FF2B5EF4-FFF2-40B4-BE49-F238E27FC236}">
                  <a16:creationId xmlns:a16="http://schemas.microsoft.com/office/drawing/2014/main" id="{C2145185-371F-4C68-8CD2-BDFD93F989E3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0">
              <a:extLst>
                <a:ext uri="{FF2B5EF4-FFF2-40B4-BE49-F238E27FC236}">
                  <a16:creationId xmlns:a16="http://schemas.microsoft.com/office/drawing/2014/main" id="{C5F9083B-47AF-4498-B73D-5AEC7AE6D7D5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1">
              <a:extLst>
                <a:ext uri="{FF2B5EF4-FFF2-40B4-BE49-F238E27FC236}">
                  <a16:creationId xmlns:a16="http://schemas.microsoft.com/office/drawing/2014/main" id="{B480E849-2BE9-41EE-B2EC-7BBBD53AF936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2">
              <a:extLst>
                <a:ext uri="{FF2B5EF4-FFF2-40B4-BE49-F238E27FC236}">
                  <a16:creationId xmlns:a16="http://schemas.microsoft.com/office/drawing/2014/main" id="{C134B326-961E-402A-AD8F-DA89BC618E46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3">
              <a:extLst>
                <a:ext uri="{FF2B5EF4-FFF2-40B4-BE49-F238E27FC236}">
                  <a16:creationId xmlns:a16="http://schemas.microsoft.com/office/drawing/2014/main" id="{D95AD973-A595-46B8-9CB1-0BAD03CC09AB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4">
              <a:extLst>
                <a:ext uri="{FF2B5EF4-FFF2-40B4-BE49-F238E27FC236}">
                  <a16:creationId xmlns:a16="http://schemas.microsoft.com/office/drawing/2014/main" id="{A28608C2-AA46-4180-B01F-236D7247854E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35">
              <a:extLst>
                <a:ext uri="{FF2B5EF4-FFF2-40B4-BE49-F238E27FC236}">
                  <a16:creationId xmlns:a16="http://schemas.microsoft.com/office/drawing/2014/main" id="{F88EEE6F-4C47-44A2-B365-ECC2C580244B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6">
              <a:extLst>
                <a:ext uri="{FF2B5EF4-FFF2-40B4-BE49-F238E27FC236}">
                  <a16:creationId xmlns:a16="http://schemas.microsoft.com/office/drawing/2014/main" id="{CAD3D39F-1885-4DB3-AC34-928F540B4439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37">
              <a:extLst>
                <a:ext uri="{FF2B5EF4-FFF2-40B4-BE49-F238E27FC236}">
                  <a16:creationId xmlns:a16="http://schemas.microsoft.com/office/drawing/2014/main" id="{BBCF634F-5E1F-4F52-9228-251BCBA0C8C6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8">
              <a:extLst>
                <a:ext uri="{FF2B5EF4-FFF2-40B4-BE49-F238E27FC236}">
                  <a16:creationId xmlns:a16="http://schemas.microsoft.com/office/drawing/2014/main" id="{5976278A-E82B-4299-94E2-2F7B97D3493C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9">
              <a:extLst>
                <a:ext uri="{FF2B5EF4-FFF2-40B4-BE49-F238E27FC236}">
                  <a16:creationId xmlns:a16="http://schemas.microsoft.com/office/drawing/2014/main" id="{3ADCFF93-0EAF-4C3E-B7BC-DDC7A7CF61FE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0">
              <a:extLst>
                <a:ext uri="{FF2B5EF4-FFF2-40B4-BE49-F238E27FC236}">
                  <a16:creationId xmlns:a16="http://schemas.microsoft.com/office/drawing/2014/main" id="{78D54654-6E1E-422E-850F-8258D5B2E78F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1">
              <a:extLst>
                <a:ext uri="{FF2B5EF4-FFF2-40B4-BE49-F238E27FC236}">
                  <a16:creationId xmlns:a16="http://schemas.microsoft.com/office/drawing/2014/main" id="{C047EC22-2261-422B-AAFB-005D7CB9B9D5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2">
              <a:extLst>
                <a:ext uri="{FF2B5EF4-FFF2-40B4-BE49-F238E27FC236}">
                  <a16:creationId xmlns:a16="http://schemas.microsoft.com/office/drawing/2014/main" id="{A1DFDB15-D79C-4FE6-B9BE-E5E3B2BC1F19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43">
              <a:extLst>
                <a:ext uri="{FF2B5EF4-FFF2-40B4-BE49-F238E27FC236}">
                  <a16:creationId xmlns:a16="http://schemas.microsoft.com/office/drawing/2014/main" id="{B72ED949-73AA-495F-8A80-84E74AEB5322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44">
              <a:extLst>
                <a:ext uri="{FF2B5EF4-FFF2-40B4-BE49-F238E27FC236}">
                  <a16:creationId xmlns:a16="http://schemas.microsoft.com/office/drawing/2014/main" id="{DF714B77-AA77-47F8-B734-A0A58FAA907A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5">
              <a:extLst>
                <a:ext uri="{FF2B5EF4-FFF2-40B4-BE49-F238E27FC236}">
                  <a16:creationId xmlns:a16="http://schemas.microsoft.com/office/drawing/2014/main" id="{96DB22F1-B0C0-4C9C-BE1B-1A556F8B1742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46">
              <a:extLst>
                <a:ext uri="{FF2B5EF4-FFF2-40B4-BE49-F238E27FC236}">
                  <a16:creationId xmlns:a16="http://schemas.microsoft.com/office/drawing/2014/main" id="{7A05AFAF-839C-4F48-B1A0-ABF02AE94660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47">
              <a:extLst>
                <a:ext uri="{FF2B5EF4-FFF2-40B4-BE49-F238E27FC236}">
                  <a16:creationId xmlns:a16="http://schemas.microsoft.com/office/drawing/2014/main" id="{B4FA532C-441E-43AC-9694-4A2418E39C64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8">
              <a:extLst>
                <a:ext uri="{FF2B5EF4-FFF2-40B4-BE49-F238E27FC236}">
                  <a16:creationId xmlns:a16="http://schemas.microsoft.com/office/drawing/2014/main" id="{DFF41098-1DEC-419D-BC3F-9B7D3B669022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9">
              <a:extLst>
                <a:ext uri="{FF2B5EF4-FFF2-40B4-BE49-F238E27FC236}">
                  <a16:creationId xmlns:a16="http://schemas.microsoft.com/office/drawing/2014/main" id="{F99EDF01-9A2F-4E25-8E83-3E28653515F0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50">
              <a:extLst>
                <a:ext uri="{FF2B5EF4-FFF2-40B4-BE49-F238E27FC236}">
                  <a16:creationId xmlns:a16="http://schemas.microsoft.com/office/drawing/2014/main" id="{91079403-1DB0-4329-8F66-48B7F69852D5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1">
              <a:extLst>
                <a:ext uri="{FF2B5EF4-FFF2-40B4-BE49-F238E27FC236}">
                  <a16:creationId xmlns:a16="http://schemas.microsoft.com/office/drawing/2014/main" id="{7F3EE91E-8BE8-42DB-9819-BC9E7DCE2410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2">
              <a:extLst>
                <a:ext uri="{FF2B5EF4-FFF2-40B4-BE49-F238E27FC236}">
                  <a16:creationId xmlns:a16="http://schemas.microsoft.com/office/drawing/2014/main" id="{019B3A80-FEF4-4FE1-9E2F-E0EAB1392BF5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53">
              <a:extLst>
                <a:ext uri="{FF2B5EF4-FFF2-40B4-BE49-F238E27FC236}">
                  <a16:creationId xmlns:a16="http://schemas.microsoft.com/office/drawing/2014/main" id="{BDBB6CEE-E80B-4635-B641-639FCFCFBB97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4">
              <a:extLst>
                <a:ext uri="{FF2B5EF4-FFF2-40B4-BE49-F238E27FC236}">
                  <a16:creationId xmlns:a16="http://schemas.microsoft.com/office/drawing/2014/main" id="{10EF6467-A16D-478A-8696-B9267117C628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5">
              <a:extLst>
                <a:ext uri="{FF2B5EF4-FFF2-40B4-BE49-F238E27FC236}">
                  <a16:creationId xmlns:a16="http://schemas.microsoft.com/office/drawing/2014/main" id="{4C3CB224-BB1A-4274-BF5E-CB35BF417155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6">
              <a:extLst>
                <a:ext uri="{FF2B5EF4-FFF2-40B4-BE49-F238E27FC236}">
                  <a16:creationId xmlns:a16="http://schemas.microsoft.com/office/drawing/2014/main" id="{143EE2E7-3055-4B9F-A4C4-2B1F60F3AB7C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57">
              <a:extLst>
                <a:ext uri="{FF2B5EF4-FFF2-40B4-BE49-F238E27FC236}">
                  <a16:creationId xmlns:a16="http://schemas.microsoft.com/office/drawing/2014/main" id="{8D529E52-C7FA-42BD-B378-215C9A734AB8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58">
              <a:extLst>
                <a:ext uri="{FF2B5EF4-FFF2-40B4-BE49-F238E27FC236}">
                  <a16:creationId xmlns:a16="http://schemas.microsoft.com/office/drawing/2014/main" id="{375EEEC2-F667-4567-8830-AAAE177444BF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9">
              <a:extLst>
                <a:ext uri="{FF2B5EF4-FFF2-40B4-BE49-F238E27FC236}">
                  <a16:creationId xmlns:a16="http://schemas.microsoft.com/office/drawing/2014/main" id="{67C020D9-115E-43D6-BB90-01B0825B36B5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60">
              <a:extLst>
                <a:ext uri="{FF2B5EF4-FFF2-40B4-BE49-F238E27FC236}">
                  <a16:creationId xmlns:a16="http://schemas.microsoft.com/office/drawing/2014/main" id="{338C1013-6C2F-4B04-8015-B5BE7986471D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1">
              <a:extLst>
                <a:ext uri="{FF2B5EF4-FFF2-40B4-BE49-F238E27FC236}">
                  <a16:creationId xmlns:a16="http://schemas.microsoft.com/office/drawing/2014/main" id="{5F5A18BA-0018-4E4B-9ECC-34A228CD8B63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2">
              <a:extLst>
                <a:ext uri="{FF2B5EF4-FFF2-40B4-BE49-F238E27FC236}">
                  <a16:creationId xmlns:a16="http://schemas.microsoft.com/office/drawing/2014/main" id="{E1C78876-7551-424C-8042-6D6652B332D3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3">
              <a:extLst>
                <a:ext uri="{FF2B5EF4-FFF2-40B4-BE49-F238E27FC236}">
                  <a16:creationId xmlns:a16="http://schemas.microsoft.com/office/drawing/2014/main" id="{A26D9AFA-D278-4CB6-9307-1E00B8B906DB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4">
              <a:extLst>
                <a:ext uri="{FF2B5EF4-FFF2-40B4-BE49-F238E27FC236}">
                  <a16:creationId xmlns:a16="http://schemas.microsoft.com/office/drawing/2014/main" id="{D3BBDDC9-65BB-4898-B593-B6F236E9C456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5">
              <a:extLst>
                <a:ext uri="{FF2B5EF4-FFF2-40B4-BE49-F238E27FC236}">
                  <a16:creationId xmlns:a16="http://schemas.microsoft.com/office/drawing/2014/main" id="{98F0C5C9-3D27-4703-A81D-E3B9D53EAC36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66">
              <a:extLst>
                <a:ext uri="{FF2B5EF4-FFF2-40B4-BE49-F238E27FC236}">
                  <a16:creationId xmlns:a16="http://schemas.microsoft.com/office/drawing/2014/main" id="{4B8ACB99-7A1A-40E6-8626-EC7342299959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67">
              <a:extLst>
                <a:ext uri="{FF2B5EF4-FFF2-40B4-BE49-F238E27FC236}">
                  <a16:creationId xmlns:a16="http://schemas.microsoft.com/office/drawing/2014/main" id="{0FA052EE-D909-4BC1-8B23-BE74D55E6081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68">
              <a:extLst>
                <a:ext uri="{FF2B5EF4-FFF2-40B4-BE49-F238E27FC236}">
                  <a16:creationId xmlns:a16="http://schemas.microsoft.com/office/drawing/2014/main" id="{3A65D8A9-0973-4A8D-AC62-FACC92759D2D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69">
              <a:extLst>
                <a:ext uri="{FF2B5EF4-FFF2-40B4-BE49-F238E27FC236}">
                  <a16:creationId xmlns:a16="http://schemas.microsoft.com/office/drawing/2014/main" id="{A0754B9C-3CB5-4554-A420-7710BD8804B8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70">
              <a:extLst>
                <a:ext uri="{FF2B5EF4-FFF2-40B4-BE49-F238E27FC236}">
                  <a16:creationId xmlns:a16="http://schemas.microsoft.com/office/drawing/2014/main" id="{E2E31584-CCAA-45BC-834D-06BD9E5B6614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71">
              <a:extLst>
                <a:ext uri="{FF2B5EF4-FFF2-40B4-BE49-F238E27FC236}">
                  <a16:creationId xmlns:a16="http://schemas.microsoft.com/office/drawing/2014/main" id="{079442F3-DE91-4608-BDE2-A34572ECB070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2">
              <a:extLst>
                <a:ext uri="{FF2B5EF4-FFF2-40B4-BE49-F238E27FC236}">
                  <a16:creationId xmlns:a16="http://schemas.microsoft.com/office/drawing/2014/main" id="{326364AA-2E0C-4194-BE52-BD2FA9746450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3">
              <a:extLst>
                <a:ext uri="{FF2B5EF4-FFF2-40B4-BE49-F238E27FC236}">
                  <a16:creationId xmlns:a16="http://schemas.microsoft.com/office/drawing/2014/main" id="{6E9EF833-DD9D-4288-B664-7E8CF7038168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74">
              <a:extLst>
                <a:ext uri="{FF2B5EF4-FFF2-40B4-BE49-F238E27FC236}">
                  <a16:creationId xmlns:a16="http://schemas.microsoft.com/office/drawing/2014/main" id="{5E6564F5-BF8C-4949-BE12-42A473BDCF45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75">
              <a:extLst>
                <a:ext uri="{FF2B5EF4-FFF2-40B4-BE49-F238E27FC236}">
                  <a16:creationId xmlns:a16="http://schemas.microsoft.com/office/drawing/2014/main" id="{FD642FA5-86D1-41D3-B56F-48D92BA38A6A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76">
              <a:extLst>
                <a:ext uri="{FF2B5EF4-FFF2-40B4-BE49-F238E27FC236}">
                  <a16:creationId xmlns:a16="http://schemas.microsoft.com/office/drawing/2014/main" id="{4F056617-731A-4F72-8DD0-0A412D5F4D7D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7">
              <a:extLst>
                <a:ext uri="{FF2B5EF4-FFF2-40B4-BE49-F238E27FC236}">
                  <a16:creationId xmlns:a16="http://schemas.microsoft.com/office/drawing/2014/main" id="{0BE04499-F5C2-4B89-8352-DDEA67C5DA57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78">
              <a:extLst>
                <a:ext uri="{FF2B5EF4-FFF2-40B4-BE49-F238E27FC236}">
                  <a16:creationId xmlns:a16="http://schemas.microsoft.com/office/drawing/2014/main" id="{C4153ACF-8C65-4404-BAF4-CFD5DB337EF8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79">
              <a:extLst>
                <a:ext uri="{FF2B5EF4-FFF2-40B4-BE49-F238E27FC236}">
                  <a16:creationId xmlns:a16="http://schemas.microsoft.com/office/drawing/2014/main" id="{C5E08233-282A-4442-8685-1F15EDD29EA3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80">
              <a:extLst>
                <a:ext uri="{FF2B5EF4-FFF2-40B4-BE49-F238E27FC236}">
                  <a16:creationId xmlns:a16="http://schemas.microsoft.com/office/drawing/2014/main" id="{C2DE35BD-F891-45D2-9911-719DD9AFD220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81">
              <a:extLst>
                <a:ext uri="{FF2B5EF4-FFF2-40B4-BE49-F238E27FC236}">
                  <a16:creationId xmlns:a16="http://schemas.microsoft.com/office/drawing/2014/main" id="{303615F9-B580-46DC-B8A5-2A4D8238ACDE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2">
              <a:extLst>
                <a:ext uri="{FF2B5EF4-FFF2-40B4-BE49-F238E27FC236}">
                  <a16:creationId xmlns:a16="http://schemas.microsoft.com/office/drawing/2014/main" id="{401DBBDE-FCB1-4A60-B441-B67D677D2278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83">
              <a:extLst>
                <a:ext uri="{FF2B5EF4-FFF2-40B4-BE49-F238E27FC236}">
                  <a16:creationId xmlns:a16="http://schemas.microsoft.com/office/drawing/2014/main" id="{19AD50BE-BB92-4522-B8CD-524587EAAC41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84">
              <a:extLst>
                <a:ext uri="{FF2B5EF4-FFF2-40B4-BE49-F238E27FC236}">
                  <a16:creationId xmlns:a16="http://schemas.microsoft.com/office/drawing/2014/main" id="{36B55F04-11E4-4E28-BAFC-B668E7D9A90D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85">
              <a:extLst>
                <a:ext uri="{FF2B5EF4-FFF2-40B4-BE49-F238E27FC236}">
                  <a16:creationId xmlns:a16="http://schemas.microsoft.com/office/drawing/2014/main" id="{A8604FBF-E096-4418-91BE-3558951399DC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6">
              <a:extLst>
                <a:ext uri="{FF2B5EF4-FFF2-40B4-BE49-F238E27FC236}">
                  <a16:creationId xmlns:a16="http://schemas.microsoft.com/office/drawing/2014/main" id="{77611B0A-2192-4718-83B8-9EC8BE15A161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87">
              <a:extLst>
                <a:ext uri="{FF2B5EF4-FFF2-40B4-BE49-F238E27FC236}">
                  <a16:creationId xmlns:a16="http://schemas.microsoft.com/office/drawing/2014/main" id="{84D9B12C-CBE7-4CAD-AB13-3682C3B645DA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88">
              <a:extLst>
                <a:ext uri="{FF2B5EF4-FFF2-40B4-BE49-F238E27FC236}">
                  <a16:creationId xmlns:a16="http://schemas.microsoft.com/office/drawing/2014/main" id="{C637A81C-2BE7-4916-B668-A7CF5A410699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89">
              <a:extLst>
                <a:ext uri="{FF2B5EF4-FFF2-40B4-BE49-F238E27FC236}">
                  <a16:creationId xmlns:a16="http://schemas.microsoft.com/office/drawing/2014/main" id="{41B185C4-6D8A-4E3F-8053-93408B618E5E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0">
              <a:extLst>
                <a:ext uri="{FF2B5EF4-FFF2-40B4-BE49-F238E27FC236}">
                  <a16:creationId xmlns:a16="http://schemas.microsoft.com/office/drawing/2014/main" id="{FA2CD908-E084-4446-9590-9D51B2B0DC84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1">
              <a:extLst>
                <a:ext uri="{FF2B5EF4-FFF2-40B4-BE49-F238E27FC236}">
                  <a16:creationId xmlns:a16="http://schemas.microsoft.com/office/drawing/2014/main" id="{C0F9A2B0-9FAB-418B-9772-40F31716BBBF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2">
              <a:extLst>
                <a:ext uri="{FF2B5EF4-FFF2-40B4-BE49-F238E27FC236}">
                  <a16:creationId xmlns:a16="http://schemas.microsoft.com/office/drawing/2014/main" id="{A65E5A45-8BE8-440D-8686-CEF18D5A1C93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93">
              <a:extLst>
                <a:ext uri="{FF2B5EF4-FFF2-40B4-BE49-F238E27FC236}">
                  <a16:creationId xmlns:a16="http://schemas.microsoft.com/office/drawing/2014/main" id="{96B3FAF5-32AC-4C9F-9ABC-6C560294E2E3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94">
              <a:extLst>
                <a:ext uri="{FF2B5EF4-FFF2-40B4-BE49-F238E27FC236}">
                  <a16:creationId xmlns:a16="http://schemas.microsoft.com/office/drawing/2014/main" id="{1A4C241B-359D-4FBB-B8A0-6472384F2976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95">
              <a:extLst>
                <a:ext uri="{FF2B5EF4-FFF2-40B4-BE49-F238E27FC236}">
                  <a16:creationId xmlns:a16="http://schemas.microsoft.com/office/drawing/2014/main" id="{9577922C-7419-4020-82C9-52864406852B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96">
              <a:extLst>
                <a:ext uri="{FF2B5EF4-FFF2-40B4-BE49-F238E27FC236}">
                  <a16:creationId xmlns:a16="http://schemas.microsoft.com/office/drawing/2014/main" id="{3F10CDD9-1510-49F9-9FFE-A143B75FED12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99">
              <a:extLst>
                <a:ext uri="{FF2B5EF4-FFF2-40B4-BE49-F238E27FC236}">
                  <a16:creationId xmlns:a16="http://schemas.microsoft.com/office/drawing/2014/main" id="{D9C57F2C-98F7-40A0-B843-B51D9624C71A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AA663A46-B00E-48E5-A827-1C17E2FD1DF0}"/>
              </a:ext>
            </a:extLst>
          </p:cNvPr>
          <p:cNvGrpSpPr/>
          <p:nvPr/>
        </p:nvGrpSpPr>
        <p:grpSpPr>
          <a:xfrm>
            <a:off x="3396954" y="1317386"/>
            <a:ext cx="3317356" cy="2141920"/>
            <a:chOff x="3396953" y="1317386"/>
            <a:chExt cx="4704255" cy="3037400"/>
          </a:xfrm>
        </p:grpSpPr>
        <p:sp>
          <p:nvSpPr>
            <p:cNvPr id="100" name="Rounded Rectangle 8">
              <a:extLst>
                <a:ext uri="{FF2B5EF4-FFF2-40B4-BE49-F238E27FC236}">
                  <a16:creationId xmlns:a16="http://schemas.microsoft.com/office/drawing/2014/main" id="{9F92726D-D014-4B0C-8B5A-6E28993F5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953" y="1317386"/>
              <a:ext cx="4704255" cy="3037400"/>
            </a:xfrm>
            <a:custGeom>
              <a:avLst/>
              <a:gdLst/>
              <a:ahLst/>
              <a:cxnLst/>
              <a:rect l="l" t="t" r="r" b="b"/>
              <a:pathLst>
                <a:path w="3903331" h="2520264">
                  <a:moveTo>
                    <a:pt x="979557" y="2088232"/>
                  </a:moveTo>
                  <a:lnTo>
                    <a:pt x="1699637" y="2088232"/>
                  </a:lnTo>
                  <a:lnTo>
                    <a:pt x="1699637" y="2376264"/>
                  </a:lnTo>
                  <a:lnTo>
                    <a:pt x="2183836" y="2376264"/>
                  </a:lnTo>
                  <a:cubicBezTo>
                    <a:pt x="2223601" y="2376264"/>
                    <a:pt x="2255836" y="2408499"/>
                    <a:pt x="2255836" y="2448264"/>
                  </a:cubicBezTo>
                  <a:lnTo>
                    <a:pt x="2255836" y="2520264"/>
                  </a:lnTo>
                  <a:lnTo>
                    <a:pt x="423358" y="2520264"/>
                  </a:lnTo>
                  <a:lnTo>
                    <a:pt x="423358" y="2448264"/>
                  </a:lnTo>
                  <a:cubicBezTo>
                    <a:pt x="423358" y="2408499"/>
                    <a:pt x="455593" y="2376264"/>
                    <a:pt x="495358" y="2376264"/>
                  </a:cubicBezTo>
                  <a:lnTo>
                    <a:pt x="979557" y="2376264"/>
                  </a:lnTo>
                  <a:close/>
                  <a:moveTo>
                    <a:pt x="3399275" y="1789990"/>
                  </a:moveTo>
                  <a:cubicBezTo>
                    <a:pt x="3458928" y="1789990"/>
                    <a:pt x="3507287" y="1838349"/>
                    <a:pt x="3507287" y="1898002"/>
                  </a:cubicBezTo>
                  <a:cubicBezTo>
                    <a:pt x="3507287" y="1957655"/>
                    <a:pt x="3458928" y="2006014"/>
                    <a:pt x="3399275" y="2006014"/>
                  </a:cubicBezTo>
                  <a:cubicBezTo>
                    <a:pt x="3339622" y="2006014"/>
                    <a:pt x="3291263" y="1957655"/>
                    <a:pt x="3291263" y="1898002"/>
                  </a:cubicBezTo>
                  <a:cubicBezTo>
                    <a:pt x="3291263" y="1838349"/>
                    <a:pt x="3339622" y="1789990"/>
                    <a:pt x="3399275" y="1789990"/>
                  </a:cubicBezTo>
                  <a:close/>
                  <a:moveTo>
                    <a:pt x="1339597" y="1746047"/>
                  </a:moveTo>
                  <a:cubicBezTo>
                    <a:pt x="1279944" y="1746047"/>
                    <a:pt x="1231585" y="1794406"/>
                    <a:pt x="1231585" y="1854059"/>
                  </a:cubicBezTo>
                  <a:cubicBezTo>
                    <a:pt x="1231585" y="1913712"/>
                    <a:pt x="1279944" y="1962071"/>
                    <a:pt x="1339597" y="1962071"/>
                  </a:cubicBezTo>
                  <a:cubicBezTo>
                    <a:pt x="1399250" y="1962071"/>
                    <a:pt x="1447609" y="1913712"/>
                    <a:pt x="1447609" y="1854059"/>
                  </a:cubicBezTo>
                  <a:cubicBezTo>
                    <a:pt x="1447609" y="1794406"/>
                    <a:pt x="1399250" y="1746047"/>
                    <a:pt x="1339597" y="1746047"/>
                  </a:cubicBezTo>
                  <a:close/>
                  <a:moveTo>
                    <a:pt x="3399275" y="1692573"/>
                  </a:moveTo>
                  <a:cubicBezTo>
                    <a:pt x="3285820" y="1692573"/>
                    <a:pt x="3193846" y="1784547"/>
                    <a:pt x="3193846" y="1898002"/>
                  </a:cubicBezTo>
                  <a:cubicBezTo>
                    <a:pt x="3193846" y="2011457"/>
                    <a:pt x="3285820" y="2103431"/>
                    <a:pt x="3399275" y="2103431"/>
                  </a:cubicBezTo>
                  <a:cubicBezTo>
                    <a:pt x="3512730" y="2103431"/>
                    <a:pt x="3604704" y="2011457"/>
                    <a:pt x="3604704" y="1898002"/>
                  </a:cubicBezTo>
                  <a:cubicBezTo>
                    <a:pt x="3604704" y="1784547"/>
                    <a:pt x="3512730" y="1692573"/>
                    <a:pt x="3399275" y="1692573"/>
                  </a:cubicBezTo>
                  <a:close/>
                  <a:moveTo>
                    <a:pt x="3118980" y="1080112"/>
                  </a:moveTo>
                  <a:cubicBezTo>
                    <a:pt x="3074938" y="1080112"/>
                    <a:pt x="3039235" y="1115815"/>
                    <a:pt x="3039235" y="1159857"/>
                  </a:cubicBezTo>
                  <a:lnTo>
                    <a:pt x="3039235" y="1180387"/>
                  </a:lnTo>
                  <a:cubicBezTo>
                    <a:pt x="3039235" y="1224429"/>
                    <a:pt x="3074938" y="1260132"/>
                    <a:pt x="3118980" y="1260132"/>
                  </a:cubicBezTo>
                  <a:lnTo>
                    <a:pt x="3679570" y="1260132"/>
                  </a:lnTo>
                  <a:cubicBezTo>
                    <a:pt x="3723612" y="1260132"/>
                    <a:pt x="3759315" y="1224429"/>
                    <a:pt x="3759315" y="1180387"/>
                  </a:cubicBezTo>
                  <a:lnTo>
                    <a:pt x="3759315" y="1159857"/>
                  </a:lnTo>
                  <a:cubicBezTo>
                    <a:pt x="3759315" y="1115815"/>
                    <a:pt x="3723612" y="1080112"/>
                    <a:pt x="3679570" y="1080112"/>
                  </a:cubicBezTo>
                  <a:close/>
                  <a:moveTo>
                    <a:pt x="3118980" y="782689"/>
                  </a:moveTo>
                  <a:cubicBezTo>
                    <a:pt x="3074938" y="782689"/>
                    <a:pt x="3039235" y="818392"/>
                    <a:pt x="3039235" y="862434"/>
                  </a:cubicBezTo>
                  <a:lnTo>
                    <a:pt x="3039235" y="882964"/>
                  </a:lnTo>
                  <a:cubicBezTo>
                    <a:pt x="3039235" y="927006"/>
                    <a:pt x="3074938" y="962709"/>
                    <a:pt x="3118980" y="962709"/>
                  </a:cubicBezTo>
                  <a:lnTo>
                    <a:pt x="3679570" y="962709"/>
                  </a:lnTo>
                  <a:cubicBezTo>
                    <a:pt x="3723612" y="962709"/>
                    <a:pt x="3759315" y="927006"/>
                    <a:pt x="3759315" y="882964"/>
                  </a:cubicBezTo>
                  <a:lnTo>
                    <a:pt x="3759315" y="862434"/>
                  </a:lnTo>
                  <a:cubicBezTo>
                    <a:pt x="3759315" y="818392"/>
                    <a:pt x="3723612" y="782689"/>
                    <a:pt x="3679570" y="782689"/>
                  </a:cubicBezTo>
                  <a:close/>
                  <a:moveTo>
                    <a:pt x="3118980" y="485267"/>
                  </a:moveTo>
                  <a:cubicBezTo>
                    <a:pt x="3074938" y="485267"/>
                    <a:pt x="3039235" y="520970"/>
                    <a:pt x="3039235" y="565012"/>
                  </a:cubicBezTo>
                  <a:lnTo>
                    <a:pt x="3039235" y="585542"/>
                  </a:lnTo>
                  <a:cubicBezTo>
                    <a:pt x="3039235" y="629584"/>
                    <a:pt x="3074938" y="665287"/>
                    <a:pt x="3118980" y="665287"/>
                  </a:cubicBezTo>
                  <a:lnTo>
                    <a:pt x="3679570" y="665287"/>
                  </a:lnTo>
                  <a:cubicBezTo>
                    <a:pt x="3723612" y="665287"/>
                    <a:pt x="3759315" y="629584"/>
                    <a:pt x="3759315" y="585542"/>
                  </a:cubicBezTo>
                  <a:lnTo>
                    <a:pt x="3759315" y="565012"/>
                  </a:lnTo>
                  <a:cubicBezTo>
                    <a:pt x="3759315" y="520970"/>
                    <a:pt x="3723612" y="485267"/>
                    <a:pt x="3679570" y="485267"/>
                  </a:cubicBezTo>
                  <a:close/>
                  <a:moveTo>
                    <a:pt x="3118980" y="187845"/>
                  </a:moveTo>
                  <a:cubicBezTo>
                    <a:pt x="3074938" y="187845"/>
                    <a:pt x="3039235" y="223548"/>
                    <a:pt x="3039235" y="267590"/>
                  </a:cubicBezTo>
                  <a:lnTo>
                    <a:pt x="3039235" y="288120"/>
                  </a:lnTo>
                  <a:cubicBezTo>
                    <a:pt x="3039235" y="332162"/>
                    <a:pt x="3074938" y="367865"/>
                    <a:pt x="3118980" y="367865"/>
                  </a:cubicBezTo>
                  <a:lnTo>
                    <a:pt x="3679570" y="367865"/>
                  </a:lnTo>
                  <a:cubicBezTo>
                    <a:pt x="3723612" y="367865"/>
                    <a:pt x="3759315" y="332162"/>
                    <a:pt x="3759315" y="288120"/>
                  </a:cubicBezTo>
                  <a:lnTo>
                    <a:pt x="3759315" y="267590"/>
                  </a:lnTo>
                  <a:cubicBezTo>
                    <a:pt x="3759315" y="223548"/>
                    <a:pt x="3723612" y="187845"/>
                    <a:pt x="3679570" y="187845"/>
                  </a:cubicBezTo>
                  <a:close/>
                  <a:moveTo>
                    <a:pt x="331244" y="170684"/>
                  </a:moveTo>
                  <a:cubicBezTo>
                    <a:pt x="243611" y="170684"/>
                    <a:pt x="172570" y="241725"/>
                    <a:pt x="172570" y="329358"/>
                  </a:cubicBezTo>
                  <a:lnTo>
                    <a:pt x="172570" y="1516738"/>
                  </a:lnTo>
                  <a:cubicBezTo>
                    <a:pt x="172570" y="1604371"/>
                    <a:pt x="243611" y="1675412"/>
                    <a:pt x="331244" y="1675412"/>
                  </a:cubicBezTo>
                  <a:lnTo>
                    <a:pt x="2347950" y="1675412"/>
                  </a:lnTo>
                  <a:cubicBezTo>
                    <a:pt x="2435583" y="1675412"/>
                    <a:pt x="2506624" y="1604371"/>
                    <a:pt x="2506624" y="1516738"/>
                  </a:cubicBezTo>
                  <a:lnTo>
                    <a:pt x="2506624" y="329358"/>
                  </a:lnTo>
                  <a:cubicBezTo>
                    <a:pt x="2506624" y="241725"/>
                    <a:pt x="2435583" y="170684"/>
                    <a:pt x="2347950" y="170684"/>
                  </a:cubicBezTo>
                  <a:close/>
                  <a:moveTo>
                    <a:pt x="3020709" y="0"/>
                  </a:moveTo>
                  <a:lnTo>
                    <a:pt x="3777841" y="0"/>
                  </a:lnTo>
                  <a:cubicBezTo>
                    <a:pt x="3847147" y="0"/>
                    <a:pt x="3903331" y="56184"/>
                    <a:pt x="3903331" y="125490"/>
                  </a:cubicBezTo>
                  <a:lnTo>
                    <a:pt x="3903331" y="2394774"/>
                  </a:lnTo>
                  <a:cubicBezTo>
                    <a:pt x="3903331" y="2464080"/>
                    <a:pt x="3847147" y="2520264"/>
                    <a:pt x="3777841" y="2520264"/>
                  </a:cubicBezTo>
                  <a:lnTo>
                    <a:pt x="3020709" y="2520264"/>
                  </a:lnTo>
                  <a:cubicBezTo>
                    <a:pt x="2951403" y="2520264"/>
                    <a:pt x="2895219" y="2464080"/>
                    <a:pt x="2895219" y="2394774"/>
                  </a:cubicBezTo>
                  <a:lnTo>
                    <a:pt x="2895219" y="125490"/>
                  </a:lnTo>
                  <a:cubicBezTo>
                    <a:pt x="2895219" y="56184"/>
                    <a:pt x="2951403" y="0"/>
                    <a:pt x="3020709" y="0"/>
                  </a:cubicBezTo>
                  <a:close/>
                  <a:moveTo>
                    <a:pt x="243661" y="0"/>
                  </a:moveTo>
                  <a:lnTo>
                    <a:pt x="2435534" y="0"/>
                  </a:lnTo>
                  <a:cubicBezTo>
                    <a:pt x="2570104" y="0"/>
                    <a:pt x="2679195" y="109091"/>
                    <a:pt x="2679195" y="243661"/>
                  </a:cubicBezTo>
                  <a:lnTo>
                    <a:pt x="2679195" y="1772563"/>
                  </a:lnTo>
                  <a:cubicBezTo>
                    <a:pt x="2679195" y="1907133"/>
                    <a:pt x="2570104" y="2016224"/>
                    <a:pt x="2435534" y="2016224"/>
                  </a:cubicBezTo>
                  <a:lnTo>
                    <a:pt x="243661" y="2016224"/>
                  </a:lnTo>
                  <a:cubicBezTo>
                    <a:pt x="109091" y="2016224"/>
                    <a:pt x="0" y="1907133"/>
                    <a:pt x="0" y="1772563"/>
                  </a:cubicBezTo>
                  <a:lnTo>
                    <a:pt x="0" y="243661"/>
                  </a:lnTo>
                  <a:cubicBezTo>
                    <a:pt x="0" y="109091"/>
                    <a:pt x="109091" y="0"/>
                    <a:pt x="24366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D96C66BF-149D-46C7-942E-C9849A5E01CB}"/>
                </a:ext>
              </a:extLst>
            </p:cNvPr>
            <p:cNvGrpSpPr/>
            <p:nvPr/>
          </p:nvGrpSpPr>
          <p:grpSpPr>
            <a:xfrm>
              <a:off x="3596930" y="1502812"/>
              <a:ext cx="2842788" cy="1865014"/>
              <a:chOff x="6373640" y="1122631"/>
              <a:chExt cx="2842788" cy="1865014"/>
            </a:xfrm>
          </p:grpSpPr>
          <p:sp>
            <p:nvSpPr>
              <p:cNvPr id="103" name="사각형: 둥근 모서리 102">
                <a:extLst>
                  <a:ext uri="{FF2B5EF4-FFF2-40B4-BE49-F238E27FC236}">
                    <a16:creationId xmlns:a16="http://schemas.microsoft.com/office/drawing/2014/main" id="{ECF9F1D3-EDA9-4B24-A405-BB8E88FF7B55}"/>
                  </a:ext>
                </a:extLst>
              </p:cNvPr>
              <p:cNvSpPr/>
              <p:nvPr/>
            </p:nvSpPr>
            <p:spPr>
              <a:xfrm>
                <a:off x="6373640" y="1122631"/>
                <a:ext cx="2842788" cy="1865014"/>
              </a:xfrm>
              <a:prstGeom prst="roundRect">
                <a:avLst>
                  <a:gd name="adj" fmla="val 8723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FE5344A6-6300-441C-85E7-72F1F82255A3}"/>
                  </a:ext>
                </a:extLst>
              </p:cNvPr>
              <p:cNvGrpSpPr/>
              <p:nvPr/>
            </p:nvGrpSpPr>
            <p:grpSpPr>
              <a:xfrm>
                <a:off x="6534029" y="1254892"/>
                <a:ext cx="2522012" cy="1600492"/>
                <a:chOff x="6585775" y="1254892"/>
                <a:chExt cx="2522012" cy="160049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7" name="사각형: 둥근 모서리 126">
                  <a:extLst>
                    <a:ext uri="{FF2B5EF4-FFF2-40B4-BE49-F238E27FC236}">
                      <a16:creationId xmlns:a16="http://schemas.microsoft.com/office/drawing/2014/main" id="{442580BE-801E-4611-9FA6-319C1513E840}"/>
                    </a:ext>
                  </a:extLst>
                </p:cNvPr>
                <p:cNvSpPr/>
                <p:nvPr/>
              </p:nvSpPr>
              <p:spPr>
                <a:xfrm>
                  <a:off x="6585775" y="1258295"/>
                  <a:ext cx="1786106" cy="1593686"/>
                </a:xfrm>
                <a:prstGeom prst="roundRect">
                  <a:avLst>
                    <a:gd name="adj" fmla="val 92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사각형: 둥근 모서리 127">
                  <a:extLst>
                    <a:ext uri="{FF2B5EF4-FFF2-40B4-BE49-F238E27FC236}">
                      <a16:creationId xmlns:a16="http://schemas.microsoft.com/office/drawing/2014/main" id="{1CE377CC-B43A-4063-9B6C-3E921070A6FB}"/>
                    </a:ext>
                  </a:extLst>
                </p:cNvPr>
                <p:cNvSpPr/>
                <p:nvPr/>
              </p:nvSpPr>
              <p:spPr>
                <a:xfrm>
                  <a:off x="8458159" y="1254892"/>
                  <a:ext cx="649628" cy="160049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5" name="사각형: 둥근 모서리 104">
                <a:extLst>
                  <a:ext uri="{FF2B5EF4-FFF2-40B4-BE49-F238E27FC236}">
                    <a16:creationId xmlns:a16="http://schemas.microsoft.com/office/drawing/2014/main" id="{05BE40ED-AEAC-4EC2-809A-6BBC36B22657}"/>
                  </a:ext>
                </a:extLst>
              </p:cNvPr>
              <p:cNvSpPr/>
              <p:nvPr/>
            </p:nvSpPr>
            <p:spPr>
              <a:xfrm>
                <a:off x="6624298" y="1364412"/>
                <a:ext cx="701376" cy="61190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사각형: 둥근 모서리 105">
                <a:extLst>
                  <a:ext uri="{FF2B5EF4-FFF2-40B4-BE49-F238E27FC236}">
                    <a16:creationId xmlns:a16="http://schemas.microsoft.com/office/drawing/2014/main" id="{7CF50C61-DDDE-40D0-8BC1-CE0DE70F5E27}"/>
                  </a:ext>
                </a:extLst>
              </p:cNvPr>
              <p:cNvSpPr/>
              <p:nvPr/>
            </p:nvSpPr>
            <p:spPr>
              <a:xfrm>
                <a:off x="7515355" y="1356237"/>
                <a:ext cx="701376" cy="61190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id="{D3C467EE-DB7D-48CD-B053-D4E13F1C12E9}"/>
                  </a:ext>
                </a:extLst>
              </p:cNvPr>
              <p:cNvSpPr/>
              <p:nvPr/>
            </p:nvSpPr>
            <p:spPr>
              <a:xfrm>
                <a:off x="6624298" y="2149227"/>
                <a:ext cx="701376" cy="61190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사각형: 둥근 모서리 107">
                <a:extLst>
                  <a:ext uri="{FF2B5EF4-FFF2-40B4-BE49-F238E27FC236}">
                    <a16:creationId xmlns:a16="http://schemas.microsoft.com/office/drawing/2014/main" id="{5496CF7A-B283-4D48-8081-77BF5BA908C2}"/>
                  </a:ext>
                </a:extLst>
              </p:cNvPr>
              <p:cNvSpPr/>
              <p:nvPr/>
            </p:nvSpPr>
            <p:spPr>
              <a:xfrm>
                <a:off x="8470829" y="1494300"/>
                <a:ext cx="531534" cy="140304"/>
              </a:xfrm>
              <a:prstGeom prst="roundRect">
                <a:avLst>
                  <a:gd name="adj" fmla="val 2053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EE3188E8-881D-4BE9-8CBD-A753BCFB56E7}"/>
                  </a:ext>
                </a:extLst>
              </p:cNvPr>
              <p:cNvSpPr/>
              <p:nvPr/>
            </p:nvSpPr>
            <p:spPr>
              <a:xfrm>
                <a:off x="8775721" y="1364412"/>
                <a:ext cx="226642" cy="95177"/>
              </a:xfrm>
              <a:prstGeom prst="roundRect">
                <a:avLst>
                  <a:gd name="adj" fmla="val 2053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12398160-FA67-4039-8EAC-7443A8DEA0B3}"/>
                  </a:ext>
                </a:extLst>
              </p:cNvPr>
              <p:cNvSpPr/>
              <p:nvPr/>
            </p:nvSpPr>
            <p:spPr>
              <a:xfrm>
                <a:off x="8470829" y="1809283"/>
                <a:ext cx="531534" cy="140304"/>
              </a:xfrm>
              <a:prstGeom prst="roundRect">
                <a:avLst>
                  <a:gd name="adj" fmla="val 2053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69F61A0B-DE3D-4772-A84E-3A35F9234D41}"/>
                  </a:ext>
                </a:extLst>
              </p:cNvPr>
              <p:cNvSpPr/>
              <p:nvPr/>
            </p:nvSpPr>
            <p:spPr>
              <a:xfrm>
                <a:off x="8775721" y="1679395"/>
                <a:ext cx="226642" cy="95177"/>
              </a:xfrm>
              <a:prstGeom prst="roundRect">
                <a:avLst>
                  <a:gd name="adj" fmla="val 2053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사각형: 둥근 모서리 111">
                <a:extLst>
                  <a:ext uri="{FF2B5EF4-FFF2-40B4-BE49-F238E27FC236}">
                    <a16:creationId xmlns:a16="http://schemas.microsoft.com/office/drawing/2014/main" id="{50BC2E4A-1E22-49C4-801C-35F5592C0801}"/>
                  </a:ext>
                </a:extLst>
              </p:cNvPr>
              <p:cNvSpPr/>
              <p:nvPr/>
            </p:nvSpPr>
            <p:spPr>
              <a:xfrm>
                <a:off x="8470829" y="2124266"/>
                <a:ext cx="531534" cy="140304"/>
              </a:xfrm>
              <a:prstGeom prst="roundRect">
                <a:avLst>
                  <a:gd name="adj" fmla="val 2053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F2EC1ECA-669C-4500-A06D-D9431B6D191D}"/>
                  </a:ext>
                </a:extLst>
              </p:cNvPr>
              <p:cNvSpPr/>
              <p:nvPr/>
            </p:nvSpPr>
            <p:spPr>
              <a:xfrm>
                <a:off x="8775721" y="1994378"/>
                <a:ext cx="226642" cy="95177"/>
              </a:xfrm>
              <a:prstGeom prst="roundRect">
                <a:avLst>
                  <a:gd name="adj" fmla="val 2053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4" name="Group 38">
                <a:extLst>
                  <a:ext uri="{FF2B5EF4-FFF2-40B4-BE49-F238E27FC236}">
                    <a16:creationId xmlns:a16="http://schemas.microsoft.com/office/drawing/2014/main" id="{EC5206F7-FF30-4083-87ED-D1C06F2A044A}"/>
                  </a:ext>
                </a:extLst>
              </p:cNvPr>
              <p:cNvGrpSpPr/>
              <p:nvPr/>
            </p:nvGrpSpPr>
            <p:grpSpPr>
              <a:xfrm>
                <a:off x="7605782" y="1377441"/>
                <a:ext cx="522162" cy="595854"/>
                <a:chOff x="10255665" y="4623530"/>
                <a:chExt cx="1780099" cy="2031315"/>
              </a:xfrm>
            </p:grpSpPr>
            <p:sp>
              <p:nvSpPr>
                <p:cNvPr id="123" name="Freeform: Shape 39">
                  <a:extLst>
                    <a:ext uri="{FF2B5EF4-FFF2-40B4-BE49-F238E27FC236}">
                      <a16:creationId xmlns:a16="http://schemas.microsoft.com/office/drawing/2014/main" id="{EE9F2189-92DE-4A52-9C6D-30225D718044}"/>
                    </a:ext>
                  </a:extLst>
                </p:cNvPr>
                <p:cNvSpPr/>
                <p:nvPr/>
              </p:nvSpPr>
              <p:spPr>
                <a:xfrm>
                  <a:off x="10527907" y="5069090"/>
                  <a:ext cx="1235529" cy="1469753"/>
                </a:xfrm>
                <a:custGeom>
                  <a:avLst/>
                  <a:gdLst>
                    <a:gd name="connsiteX0" fmla="*/ 1210323 w 1235529"/>
                    <a:gd name="connsiteY0" fmla="*/ 283472 h 1469752"/>
                    <a:gd name="connsiteX1" fmla="*/ 1094383 w 1235529"/>
                    <a:gd name="connsiteY1" fmla="*/ 460897 h 1469752"/>
                    <a:gd name="connsiteX2" fmla="*/ 1096725 w 1235529"/>
                    <a:gd name="connsiteY2" fmla="*/ 316849 h 1469752"/>
                    <a:gd name="connsiteX3" fmla="*/ 914030 w 1235529"/>
                    <a:gd name="connsiteY3" fmla="*/ 106048 h 1469752"/>
                    <a:gd name="connsiteX4" fmla="*/ 446754 w 1235529"/>
                    <a:gd name="connsiteY4" fmla="*/ 34610 h 1469752"/>
                    <a:gd name="connsiteX5" fmla="*/ 353651 w 1235529"/>
                    <a:gd name="connsiteY5" fmla="*/ 8260 h 1469752"/>
                    <a:gd name="connsiteX6" fmla="*/ 326129 w 1235529"/>
                    <a:gd name="connsiteY6" fmla="*/ 5917 h 1469752"/>
                    <a:gd name="connsiteX7" fmla="*/ 196135 w 1235529"/>
                    <a:gd name="connsiteY7" fmla="*/ 108390 h 1469752"/>
                    <a:gd name="connsiteX8" fmla="*/ 120013 w 1235529"/>
                    <a:gd name="connsiteY8" fmla="*/ 192711 h 1469752"/>
                    <a:gd name="connsiteX9" fmla="*/ 94833 w 1235529"/>
                    <a:gd name="connsiteY9" fmla="*/ 310408 h 1469752"/>
                    <a:gd name="connsiteX10" fmla="*/ 111815 w 1235529"/>
                    <a:gd name="connsiteY10" fmla="*/ 404097 h 1469752"/>
                    <a:gd name="connsiteX11" fmla="*/ 19296 w 1235529"/>
                    <a:gd name="connsiteY11" fmla="*/ 294012 h 1469752"/>
                    <a:gd name="connsiteX12" fmla="*/ 3486 w 1235529"/>
                    <a:gd name="connsiteY12" fmla="*/ 328560 h 1469752"/>
                    <a:gd name="connsiteX13" fmla="*/ 118841 w 1235529"/>
                    <a:gd name="connsiteY13" fmla="*/ 537605 h 1469752"/>
                    <a:gd name="connsiteX14" fmla="*/ 157488 w 1235529"/>
                    <a:gd name="connsiteY14" fmla="*/ 582693 h 1469752"/>
                    <a:gd name="connsiteX15" fmla="*/ 169200 w 1235529"/>
                    <a:gd name="connsiteY15" fmla="*/ 619583 h 1469752"/>
                    <a:gd name="connsiteX16" fmla="*/ 277528 w 1235529"/>
                    <a:gd name="connsiteY16" fmla="*/ 769486 h 1469752"/>
                    <a:gd name="connsiteX17" fmla="*/ 438557 w 1235529"/>
                    <a:gd name="connsiteY17" fmla="*/ 856149 h 1469752"/>
                    <a:gd name="connsiteX18" fmla="*/ 433872 w 1235529"/>
                    <a:gd name="connsiteY18" fmla="*/ 1021862 h 1469752"/>
                    <a:gd name="connsiteX19" fmla="*/ 356579 w 1235529"/>
                    <a:gd name="connsiteY19" fmla="*/ 1120822 h 1469752"/>
                    <a:gd name="connsiteX20" fmla="*/ 110058 w 1235529"/>
                    <a:gd name="connsiteY20" fmla="*/ 1192260 h 1469752"/>
                    <a:gd name="connsiteX21" fmla="*/ 247664 w 1235529"/>
                    <a:gd name="connsiteY21" fmla="*/ 1336307 h 1469752"/>
                    <a:gd name="connsiteX22" fmla="*/ 757100 w 1235529"/>
                    <a:gd name="connsiteY22" fmla="*/ 1454590 h 1469752"/>
                    <a:gd name="connsiteX23" fmla="*/ 1135372 w 1235529"/>
                    <a:gd name="connsiteY23" fmla="*/ 1193431 h 1469752"/>
                    <a:gd name="connsiteX24" fmla="*/ 862501 w 1235529"/>
                    <a:gd name="connsiteY24" fmla="*/ 1114966 h 1469752"/>
                    <a:gd name="connsiteX25" fmla="*/ 807459 w 1235529"/>
                    <a:gd name="connsiteY25" fmla="*/ 1052897 h 1469752"/>
                    <a:gd name="connsiteX26" fmla="*/ 798089 w 1235529"/>
                    <a:gd name="connsiteY26" fmla="*/ 856149 h 1469752"/>
                    <a:gd name="connsiteX27" fmla="*/ 798089 w 1235529"/>
                    <a:gd name="connsiteY27" fmla="*/ 856149 h 1469752"/>
                    <a:gd name="connsiteX28" fmla="*/ 850790 w 1235529"/>
                    <a:gd name="connsiteY28" fmla="*/ 833312 h 1469752"/>
                    <a:gd name="connsiteX29" fmla="*/ 1077987 w 1235529"/>
                    <a:gd name="connsiteY29" fmla="*/ 586792 h 1469752"/>
                    <a:gd name="connsiteX30" fmla="*/ 1121318 w 1235529"/>
                    <a:gd name="connsiteY30" fmla="*/ 534677 h 1469752"/>
                    <a:gd name="connsiteX31" fmla="*/ 1232575 w 1235529"/>
                    <a:gd name="connsiteY31" fmla="*/ 387116 h 1469752"/>
                    <a:gd name="connsiteX32" fmla="*/ 1210323 w 1235529"/>
                    <a:gd name="connsiteY32" fmla="*/ 283472 h 1469752"/>
                    <a:gd name="connsiteX33" fmla="*/ 788721 w 1235529"/>
                    <a:gd name="connsiteY33" fmla="*/ 886012 h 1469752"/>
                    <a:gd name="connsiteX34" fmla="*/ 789306 w 1235529"/>
                    <a:gd name="connsiteY34" fmla="*/ 887183 h 1469752"/>
                    <a:gd name="connsiteX35" fmla="*/ 788135 w 1235529"/>
                    <a:gd name="connsiteY35" fmla="*/ 888940 h 1469752"/>
                    <a:gd name="connsiteX36" fmla="*/ 788721 w 1235529"/>
                    <a:gd name="connsiteY36" fmla="*/ 886012 h 1469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35529" h="1469752">
                      <a:moveTo>
                        <a:pt x="1210323" y="283472"/>
                      </a:moveTo>
                      <a:cubicBezTo>
                        <a:pt x="1179874" y="348469"/>
                        <a:pt x="1142398" y="405854"/>
                        <a:pt x="1094383" y="460897"/>
                      </a:cubicBezTo>
                      <a:cubicBezTo>
                        <a:pt x="1100238" y="409953"/>
                        <a:pt x="1101409" y="363108"/>
                        <a:pt x="1096725" y="316849"/>
                      </a:cubicBezTo>
                      <a:cubicBezTo>
                        <a:pt x="1082672" y="176315"/>
                        <a:pt x="991324" y="152892"/>
                        <a:pt x="914030" y="106048"/>
                      </a:cubicBezTo>
                      <a:cubicBezTo>
                        <a:pt x="774082" y="8260"/>
                        <a:pt x="618323" y="3575"/>
                        <a:pt x="446754" y="34610"/>
                      </a:cubicBezTo>
                      <a:cubicBezTo>
                        <a:pt x="410450" y="41051"/>
                        <a:pt x="379415" y="33439"/>
                        <a:pt x="353651" y="8260"/>
                      </a:cubicBezTo>
                      <a:cubicBezTo>
                        <a:pt x="343696" y="-1695"/>
                        <a:pt x="337255" y="-2866"/>
                        <a:pt x="326129" y="5917"/>
                      </a:cubicBezTo>
                      <a:cubicBezTo>
                        <a:pt x="283384" y="40465"/>
                        <a:pt x="238881" y="73256"/>
                        <a:pt x="196135" y="108390"/>
                      </a:cubicBezTo>
                      <a:cubicBezTo>
                        <a:pt x="166857" y="132398"/>
                        <a:pt x="136994" y="157577"/>
                        <a:pt x="120013" y="192711"/>
                      </a:cubicBezTo>
                      <a:cubicBezTo>
                        <a:pt x="101860" y="215547"/>
                        <a:pt x="91320" y="278788"/>
                        <a:pt x="94833" y="310408"/>
                      </a:cubicBezTo>
                      <a:cubicBezTo>
                        <a:pt x="99518" y="343199"/>
                        <a:pt x="105374" y="370720"/>
                        <a:pt x="111815" y="404097"/>
                      </a:cubicBezTo>
                      <a:cubicBezTo>
                        <a:pt x="64384" y="377747"/>
                        <a:pt x="38620" y="339686"/>
                        <a:pt x="19296" y="294012"/>
                      </a:cubicBezTo>
                      <a:cubicBezTo>
                        <a:pt x="9342" y="305138"/>
                        <a:pt x="6414" y="316849"/>
                        <a:pt x="3486" y="328560"/>
                      </a:cubicBezTo>
                      <a:cubicBezTo>
                        <a:pt x="-17594" y="407611"/>
                        <a:pt x="61457" y="517696"/>
                        <a:pt x="118841" y="537605"/>
                      </a:cubicBezTo>
                      <a:cubicBezTo>
                        <a:pt x="144020" y="546388"/>
                        <a:pt x="152804" y="559856"/>
                        <a:pt x="157488" y="582693"/>
                      </a:cubicBezTo>
                      <a:cubicBezTo>
                        <a:pt x="159830" y="595575"/>
                        <a:pt x="165686" y="607286"/>
                        <a:pt x="169200" y="619583"/>
                      </a:cubicBezTo>
                      <a:cubicBezTo>
                        <a:pt x="187352" y="682238"/>
                        <a:pt x="224828" y="730839"/>
                        <a:pt x="277528" y="769486"/>
                      </a:cubicBezTo>
                      <a:cubicBezTo>
                        <a:pt x="327301" y="805791"/>
                        <a:pt x="382343" y="832727"/>
                        <a:pt x="438557" y="856149"/>
                      </a:cubicBezTo>
                      <a:cubicBezTo>
                        <a:pt x="442655" y="877229"/>
                        <a:pt x="435629" y="1004881"/>
                        <a:pt x="433872" y="1021862"/>
                      </a:cubicBezTo>
                      <a:cubicBezTo>
                        <a:pt x="427431" y="1072220"/>
                        <a:pt x="426846" y="1103255"/>
                        <a:pt x="356579" y="1120822"/>
                      </a:cubicBezTo>
                      <a:cubicBezTo>
                        <a:pt x="274014" y="1141902"/>
                        <a:pt x="192036" y="1168252"/>
                        <a:pt x="110058" y="1192260"/>
                      </a:cubicBezTo>
                      <a:cubicBezTo>
                        <a:pt x="151633" y="1244374"/>
                        <a:pt x="194378" y="1295318"/>
                        <a:pt x="247664" y="1336307"/>
                      </a:cubicBezTo>
                      <a:cubicBezTo>
                        <a:pt x="399324" y="1454590"/>
                        <a:pt x="568551" y="1499678"/>
                        <a:pt x="757100" y="1454590"/>
                      </a:cubicBezTo>
                      <a:cubicBezTo>
                        <a:pt x="915787" y="1416529"/>
                        <a:pt x="1038169" y="1322254"/>
                        <a:pt x="1135372" y="1193431"/>
                      </a:cubicBezTo>
                      <a:cubicBezTo>
                        <a:pt x="1044610" y="1167081"/>
                        <a:pt x="953849" y="1140145"/>
                        <a:pt x="862501" y="1114966"/>
                      </a:cubicBezTo>
                      <a:cubicBezTo>
                        <a:pt x="829710" y="1105597"/>
                        <a:pt x="812728" y="1085688"/>
                        <a:pt x="807459" y="1052897"/>
                      </a:cubicBezTo>
                      <a:cubicBezTo>
                        <a:pt x="801017" y="1015421"/>
                        <a:pt x="798089" y="883670"/>
                        <a:pt x="798089" y="856149"/>
                      </a:cubicBezTo>
                      <a:lnTo>
                        <a:pt x="798089" y="856149"/>
                      </a:lnTo>
                      <a:cubicBezTo>
                        <a:pt x="815656" y="848537"/>
                        <a:pt x="833223" y="841510"/>
                        <a:pt x="850790" y="833312"/>
                      </a:cubicBezTo>
                      <a:cubicBezTo>
                        <a:pt x="960290" y="782368"/>
                        <a:pt x="1051637" y="714444"/>
                        <a:pt x="1077987" y="586792"/>
                      </a:cubicBezTo>
                      <a:cubicBezTo>
                        <a:pt x="1083257" y="561027"/>
                        <a:pt x="1095554" y="547559"/>
                        <a:pt x="1121318" y="534677"/>
                      </a:cubicBezTo>
                      <a:cubicBezTo>
                        <a:pt x="1181631" y="505399"/>
                        <a:pt x="1215593" y="450942"/>
                        <a:pt x="1232575" y="387116"/>
                      </a:cubicBezTo>
                      <a:cubicBezTo>
                        <a:pt x="1240773" y="351397"/>
                        <a:pt x="1235502" y="316263"/>
                        <a:pt x="1210323" y="283472"/>
                      </a:cubicBezTo>
                      <a:close/>
                      <a:moveTo>
                        <a:pt x="788721" y="886012"/>
                      </a:moveTo>
                      <a:cubicBezTo>
                        <a:pt x="788721" y="886598"/>
                        <a:pt x="789306" y="886598"/>
                        <a:pt x="789306" y="887183"/>
                      </a:cubicBezTo>
                      <a:cubicBezTo>
                        <a:pt x="789306" y="887769"/>
                        <a:pt x="788721" y="888355"/>
                        <a:pt x="788135" y="888940"/>
                      </a:cubicBezTo>
                      <a:cubicBezTo>
                        <a:pt x="788135" y="887183"/>
                        <a:pt x="788135" y="886598"/>
                        <a:pt x="788721" y="886012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40">
                  <a:extLst>
                    <a:ext uri="{FF2B5EF4-FFF2-40B4-BE49-F238E27FC236}">
                      <a16:creationId xmlns:a16="http://schemas.microsoft.com/office/drawing/2014/main" id="{34BE76B2-0433-4737-BD58-04FD6128B3BB}"/>
                    </a:ext>
                  </a:extLst>
                </p:cNvPr>
                <p:cNvSpPr/>
                <p:nvPr/>
              </p:nvSpPr>
              <p:spPr>
                <a:xfrm>
                  <a:off x="10447882" y="4623530"/>
                  <a:ext cx="1370208" cy="1674699"/>
                </a:xfrm>
                <a:custGeom>
                  <a:avLst/>
                  <a:gdLst>
                    <a:gd name="connsiteX0" fmla="*/ 37838 w 1370207"/>
                    <a:gd name="connsiteY0" fmla="*/ 1675881 h 1674698"/>
                    <a:gd name="connsiteX1" fmla="*/ 13245 w 1370207"/>
                    <a:gd name="connsiteY1" fmla="*/ 1452783 h 1674698"/>
                    <a:gd name="connsiteX2" fmla="*/ 60675 w 1370207"/>
                    <a:gd name="connsiteY2" fmla="*/ 1167616 h 1674698"/>
                    <a:gd name="connsiteX3" fmla="*/ 36082 w 1370207"/>
                    <a:gd name="connsiteY3" fmla="*/ 907042 h 1674698"/>
                    <a:gd name="connsiteX4" fmla="*/ 20857 w 1370207"/>
                    <a:gd name="connsiteY4" fmla="*/ 678674 h 1674698"/>
                    <a:gd name="connsiteX5" fmla="*/ 75314 w 1370207"/>
                    <a:gd name="connsiteY5" fmla="*/ 383553 h 1674698"/>
                    <a:gd name="connsiteX6" fmla="*/ 378048 w 1370207"/>
                    <a:gd name="connsiteY6" fmla="*/ 66765 h 1674698"/>
                    <a:gd name="connsiteX7" fmla="*/ 1088331 w 1370207"/>
                    <a:gd name="connsiteY7" fmla="*/ 116538 h 1674698"/>
                    <a:gd name="connsiteX8" fmla="*/ 1327239 w 1370207"/>
                    <a:gd name="connsiteY8" fmla="*/ 439181 h 1674698"/>
                    <a:gd name="connsiteX9" fmla="*/ 1342463 w 1370207"/>
                    <a:gd name="connsiteY9" fmla="*/ 516475 h 1674698"/>
                    <a:gd name="connsiteX10" fmla="*/ 1358273 w 1370207"/>
                    <a:gd name="connsiteY10" fmla="*/ 664621 h 1674698"/>
                    <a:gd name="connsiteX11" fmla="*/ 1346562 w 1370207"/>
                    <a:gd name="connsiteY11" fmla="*/ 891232 h 1674698"/>
                    <a:gd name="connsiteX12" fmla="*/ 1324311 w 1370207"/>
                    <a:gd name="connsiteY12" fmla="*/ 1147122 h 1674698"/>
                    <a:gd name="connsiteX13" fmla="*/ 1357688 w 1370207"/>
                    <a:gd name="connsiteY13" fmla="*/ 1415893 h 1674698"/>
                    <a:gd name="connsiteX14" fmla="*/ 1364129 w 1370207"/>
                    <a:gd name="connsiteY14" fmla="*/ 1602101 h 1674698"/>
                    <a:gd name="connsiteX15" fmla="*/ 1333680 w 1370207"/>
                    <a:gd name="connsiteY15" fmla="*/ 1653630 h 1674698"/>
                    <a:gd name="connsiteX16" fmla="*/ 1271611 w 1370207"/>
                    <a:gd name="connsiteY16" fmla="*/ 1650702 h 1674698"/>
                    <a:gd name="connsiteX17" fmla="*/ 1215397 w 1370207"/>
                    <a:gd name="connsiteY17" fmla="*/ 1646603 h 1674698"/>
                    <a:gd name="connsiteX18" fmla="*/ 934329 w 1370207"/>
                    <a:gd name="connsiteY18" fmla="*/ 1566967 h 1674698"/>
                    <a:gd name="connsiteX19" fmla="*/ 881043 w 1370207"/>
                    <a:gd name="connsiteY19" fmla="*/ 1503727 h 1674698"/>
                    <a:gd name="connsiteX20" fmla="*/ 870503 w 1370207"/>
                    <a:gd name="connsiteY20" fmla="*/ 1384859 h 1674698"/>
                    <a:gd name="connsiteX21" fmla="*/ 872259 w 1370207"/>
                    <a:gd name="connsiteY21" fmla="*/ 1309322 h 1674698"/>
                    <a:gd name="connsiteX22" fmla="*/ 898024 w 1370207"/>
                    <a:gd name="connsiteY22" fmla="*/ 1288242 h 1674698"/>
                    <a:gd name="connsiteX23" fmla="*/ 1043828 w 1370207"/>
                    <a:gd name="connsiteY23" fmla="*/ 1205092 h 1674698"/>
                    <a:gd name="connsiteX24" fmla="*/ 1136347 w 1370207"/>
                    <a:gd name="connsiteY24" fmla="*/ 1076269 h 1674698"/>
                    <a:gd name="connsiteX25" fmla="*/ 1157427 w 1370207"/>
                    <a:gd name="connsiteY25" fmla="*/ 1010686 h 1674698"/>
                    <a:gd name="connsiteX26" fmla="*/ 1182606 w 1370207"/>
                    <a:gd name="connsiteY26" fmla="*/ 983165 h 1674698"/>
                    <a:gd name="connsiteX27" fmla="*/ 1307915 w 1370207"/>
                    <a:gd name="connsiteY27" fmla="*/ 815695 h 1674698"/>
                    <a:gd name="connsiteX28" fmla="*/ 1292106 w 1370207"/>
                    <a:gd name="connsiteY28" fmla="*/ 746014 h 1674698"/>
                    <a:gd name="connsiteX29" fmla="*/ 1264584 w 1370207"/>
                    <a:gd name="connsiteY29" fmla="*/ 791687 h 1674698"/>
                    <a:gd name="connsiteX30" fmla="*/ 1191975 w 1370207"/>
                    <a:gd name="connsiteY30" fmla="*/ 895331 h 1674698"/>
                    <a:gd name="connsiteX31" fmla="*/ 1173822 w 1370207"/>
                    <a:gd name="connsiteY31" fmla="*/ 906457 h 1674698"/>
                    <a:gd name="connsiteX32" fmla="*/ 1170894 w 1370207"/>
                    <a:gd name="connsiteY32" fmla="*/ 887719 h 1674698"/>
                    <a:gd name="connsiteX33" fmla="*/ 1166210 w 1370207"/>
                    <a:gd name="connsiteY33" fmla="*/ 729618 h 1674698"/>
                    <a:gd name="connsiteX34" fmla="*/ 947797 w 1370207"/>
                    <a:gd name="connsiteY34" fmla="*/ 553950 h 1674698"/>
                    <a:gd name="connsiteX35" fmla="*/ 635694 w 1370207"/>
                    <a:gd name="connsiteY35" fmla="*/ 489539 h 1674698"/>
                    <a:gd name="connsiteX36" fmla="*/ 524438 w 1370207"/>
                    <a:gd name="connsiteY36" fmla="*/ 495395 h 1674698"/>
                    <a:gd name="connsiteX37" fmla="*/ 434262 w 1370207"/>
                    <a:gd name="connsiteY37" fmla="*/ 463774 h 1674698"/>
                    <a:gd name="connsiteX38" fmla="*/ 403812 w 1370207"/>
                    <a:gd name="connsiteY38" fmla="*/ 462018 h 1674698"/>
                    <a:gd name="connsiteX39" fmla="*/ 238685 w 1370207"/>
                    <a:gd name="connsiteY39" fmla="*/ 616020 h 1674698"/>
                    <a:gd name="connsiteX40" fmla="*/ 201794 w 1370207"/>
                    <a:gd name="connsiteY40" fmla="*/ 682188 h 1674698"/>
                    <a:gd name="connsiteX41" fmla="*/ 180129 w 1370207"/>
                    <a:gd name="connsiteY41" fmla="*/ 794615 h 1674698"/>
                    <a:gd name="connsiteX42" fmla="*/ 194768 w 1370207"/>
                    <a:gd name="connsiteY42" fmla="*/ 863126 h 1674698"/>
                    <a:gd name="connsiteX43" fmla="*/ 96394 w 1370207"/>
                    <a:gd name="connsiteY43" fmla="*/ 758311 h 1674698"/>
                    <a:gd name="connsiteX44" fmla="*/ 92295 w 1370207"/>
                    <a:gd name="connsiteY44" fmla="*/ 847315 h 1674698"/>
                    <a:gd name="connsiteX45" fmla="*/ 181300 w 1370207"/>
                    <a:gd name="connsiteY45" fmla="*/ 970283 h 1674698"/>
                    <a:gd name="connsiteX46" fmla="*/ 195353 w 1370207"/>
                    <a:gd name="connsiteY46" fmla="*/ 977895 h 1674698"/>
                    <a:gd name="connsiteX47" fmla="*/ 243370 w 1370207"/>
                    <a:gd name="connsiteY47" fmla="*/ 1033523 h 1674698"/>
                    <a:gd name="connsiteX48" fmla="*/ 292556 w 1370207"/>
                    <a:gd name="connsiteY48" fmla="*/ 1147122 h 1674698"/>
                    <a:gd name="connsiteX49" fmla="*/ 436018 w 1370207"/>
                    <a:gd name="connsiteY49" fmla="*/ 1260134 h 1674698"/>
                    <a:gd name="connsiteX50" fmla="*/ 493988 w 1370207"/>
                    <a:gd name="connsiteY50" fmla="*/ 1287656 h 1674698"/>
                    <a:gd name="connsiteX51" fmla="*/ 521510 w 1370207"/>
                    <a:gd name="connsiteY51" fmla="*/ 1310493 h 1674698"/>
                    <a:gd name="connsiteX52" fmla="*/ 523266 w 1370207"/>
                    <a:gd name="connsiteY52" fmla="*/ 1416479 h 1674698"/>
                    <a:gd name="connsiteX53" fmla="*/ 515068 w 1370207"/>
                    <a:gd name="connsiteY53" fmla="*/ 1499043 h 1674698"/>
                    <a:gd name="connsiteX54" fmla="*/ 452999 w 1370207"/>
                    <a:gd name="connsiteY54" fmla="*/ 1570481 h 1674698"/>
                    <a:gd name="connsiteX55" fmla="*/ 189498 w 1370207"/>
                    <a:gd name="connsiteY55" fmla="*/ 1646018 h 1674698"/>
                    <a:gd name="connsiteX56" fmla="*/ 56576 w 1370207"/>
                    <a:gd name="connsiteY56" fmla="*/ 1676467 h 1674698"/>
                    <a:gd name="connsiteX57" fmla="*/ 37838 w 1370207"/>
                    <a:gd name="connsiteY57" fmla="*/ 1675881 h 1674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370207" h="1674698">
                      <a:moveTo>
                        <a:pt x="37838" y="1675881"/>
                      </a:moveTo>
                      <a:cubicBezTo>
                        <a:pt x="-10763" y="1605614"/>
                        <a:pt x="-4908" y="1529492"/>
                        <a:pt x="13245" y="1452783"/>
                      </a:cubicBezTo>
                      <a:cubicBezTo>
                        <a:pt x="35496" y="1359094"/>
                        <a:pt x="57747" y="1264819"/>
                        <a:pt x="60675" y="1167616"/>
                      </a:cubicBezTo>
                      <a:cubicBezTo>
                        <a:pt x="63017" y="1079782"/>
                        <a:pt x="49549" y="993120"/>
                        <a:pt x="36082" y="907042"/>
                      </a:cubicBezTo>
                      <a:cubicBezTo>
                        <a:pt x="24370" y="831506"/>
                        <a:pt x="6218" y="754797"/>
                        <a:pt x="20857" y="678674"/>
                      </a:cubicBezTo>
                      <a:cubicBezTo>
                        <a:pt x="40180" y="580301"/>
                        <a:pt x="39009" y="478413"/>
                        <a:pt x="75314" y="383553"/>
                      </a:cubicBezTo>
                      <a:cubicBezTo>
                        <a:pt x="131527" y="234821"/>
                        <a:pt x="231658" y="128249"/>
                        <a:pt x="378048" y="66765"/>
                      </a:cubicBezTo>
                      <a:cubicBezTo>
                        <a:pt x="622811" y="-35708"/>
                        <a:pt x="862305" y="-21069"/>
                        <a:pt x="1088331" y="116538"/>
                      </a:cubicBezTo>
                      <a:cubicBezTo>
                        <a:pt x="1208956" y="189733"/>
                        <a:pt x="1290349" y="299818"/>
                        <a:pt x="1327239" y="439181"/>
                      </a:cubicBezTo>
                      <a:cubicBezTo>
                        <a:pt x="1334265" y="464360"/>
                        <a:pt x="1341878" y="490710"/>
                        <a:pt x="1342463" y="516475"/>
                      </a:cubicBezTo>
                      <a:cubicBezTo>
                        <a:pt x="1343049" y="566247"/>
                        <a:pt x="1349490" y="615434"/>
                        <a:pt x="1358273" y="664621"/>
                      </a:cubicBezTo>
                      <a:cubicBezTo>
                        <a:pt x="1371741" y="740744"/>
                        <a:pt x="1358859" y="815695"/>
                        <a:pt x="1346562" y="891232"/>
                      </a:cubicBezTo>
                      <a:cubicBezTo>
                        <a:pt x="1332509" y="976138"/>
                        <a:pt x="1324897" y="1061044"/>
                        <a:pt x="1324311" y="1147122"/>
                      </a:cubicBezTo>
                      <a:cubicBezTo>
                        <a:pt x="1323726" y="1237883"/>
                        <a:pt x="1338950" y="1326888"/>
                        <a:pt x="1357688" y="1415893"/>
                      </a:cubicBezTo>
                      <a:cubicBezTo>
                        <a:pt x="1370571" y="1477377"/>
                        <a:pt x="1382282" y="1539446"/>
                        <a:pt x="1364129" y="1602101"/>
                      </a:cubicBezTo>
                      <a:cubicBezTo>
                        <a:pt x="1358859" y="1619668"/>
                        <a:pt x="1340121" y="1636649"/>
                        <a:pt x="1333680" y="1653630"/>
                      </a:cubicBezTo>
                      <a:cubicBezTo>
                        <a:pt x="1312600" y="1662414"/>
                        <a:pt x="1292106" y="1651874"/>
                        <a:pt x="1271611" y="1650702"/>
                      </a:cubicBezTo>
                      <a:cubicBezTo>
                        <a:pt x="1252873" y="1649531"/>
                        <a:pt x="1234135" y="1647189"/>
                        <a:pt x="1215397" y="1646603"/>
                      </a:cubicBezTo>
                      <a:cubicBezTo>
                        <a:pt x="1121122" y="1621424"/>
                        <a:pt x="1028019" y="1593903"/>
                        <a:pt x="934329" y="1566967"/>
                      </a:cubicBezTo>
                      <a:cubicBezTo>
                        <a:pt x="903294" y="1557599"/>
                        <a:pt x="886313" y="1534762"/>
                        <a:pt x="881043" y="1503727"/>
                      </a:cubicBezTo>
                      <a:cubicBezTo>
                        <a:pt x="874602" y="1464495"/>
                        <a:pt x="870503" y="1424677"/>
                        <a:pt x="870503" y="1384859"/>
                      </a:cubicBezTo>
                      <a:cubicBezTo>
                        <a:pt x="870503" y="1359679"/>
                        <a:pt x="868746" y="1334500"/>
                        <a:pt x="872259" y="1309322"/>
                      </a:cubicBezTo>
                      <a:cubicBezTo>
                        <a:pt x="876359" y="1297025"/>
                        <a:pt x="887484" y="1293511"/>
                        <a:pt x="898024" y="1288242"/>
                      </a:cubicBezTo>
                      <a:cubicBezTo>
                        <a:pt x="948968" y="1264819"/>
                        <a:pt x="999326" y="1240226"/>
                        <a:pt x="1043828" y="1205092"/>
                      </a:cubicBezTo>
                      <a:cubicBezTo>
                        <a:pt x="1087160" y="1171130"/>
                        <a:pt x="1119366" y="1129555"/>
                        <a:pt x="1136347" y="1076269"/>
                      </a:cubicBezTo>
                      <a:cubicBezTo>
                        <a:pt x="1143373" y="1054603"/>
                        <a:pt x="1151571" y="1032938"/>
                        <a:pt x="1157427" y="1010686"/>
                      </a:cubicBezTo>
                      <a:cubicBezTo>
                        <a:pt x="1160940" y="997219"/>
                        <a:pt x="1169138" y="989021"/>
                        <a:pt x="1182606" y="983165"/>
                      </a:cubicBezTo>
                      <a:cubicBezTo>
                        <a:pt x="1256387" y="951545"/>
                        <a:pt x="1292106" y="890647"/>
                        <a:pt x="1307915" y="815695"/>
                      </a:cubicBezTo>
                      <a:cubicBezTo>
                        <a:pt x="1312600" y="792273"/>
                        <a:pt x="1306744" y="768851"/>
                        <a:pt x="1292106" y="746014"/>
                      </a:cubicBezTo>
                      <a:cubicBezTo>
                        <a:pt x="1279223" y="760653"/>
                        <a:pt x="1273367" y="777634"/>
                        <a:pt x="1264584" y="791687"/>
                      </a:cubicBezTo>
                      <a:cubicBezTo>
                        <a:pt x="1241748" y="827407"/>
                        <a:pt x="1218911" y="863126"/>
                        <a:pt x="1191975" y="895331"/>
                      </a:cubicBezTo>
                      <a:cubicBezTo>
                        <a:pt x="1187290" y="901187"/>
                        <a:pt x="1182020" y="909970"/>
                        <a:pt x="1173822" y="906457"/>
                      </a:cubicBezTo>
                      <a:cubicBezTo>
                        <a:pt x="1166796" y="903529"/>
                        <a:pt x="1170309" y="894160"/>
                        <a:pt x="1170894" y="887719"/>
                      </a:cubicBezTo>
                      <a:cubicBezTo>
                        <a:pt x="1173237" y="835019"/>
                        <a:pt x="1175579" y="782318"/>
                        <a:pt x="1166210" y="729618"/>
                      </a:cubicBezTo>
                      <a:cubicBezTo>
                        <a:pt x="1152157" y="666963"/>
                        <a:pt x="987029" y="575616"/>
                        <a:pt x="947797" y="553950"/>
                      </a:cubicBezTo>
                      <a:cubicBezTo>
                        <a:pt x="827757" y="487782"/>
                        <a:pt x="772129" y="469630"/>
                        <a:pt x="635694" y="489539"/>
                      </a:cubicBezTo>
                      <a:cubicBezTo>
                        <a:pt x="621055" y="491881"/>
                        <a:pt x="552544" y="500079"/>
                        <a:pt x="524438" y="495395"/>
                      </a:cubicBezTo>
                      <a:cubicBezTo>
                        <a:pt x="492232" y="490124"/>
                        <a:pt x="460026" y="482512"/>
                        <a:pt x="434262" y="463774"/>
                      </a:cubicBezTo>
                      <a:cubicBezTo>
                        <a:pt x="424307" y="456162"/>
                        <a:pt x="415523" y="452649"/>
                        <a:pt x="403812" y="462018"/>
                      </a:cubicBezTo>
                      <a:cubicBezTo>
                        <a:pt x="348184" y="507691"/>
                        <a:pt x="289628" y="564490"/>
                        <a:pt x="238685" y="616020"/>
                      </a:cubicBezTo>
                      <a:cubicBezTo>
                        <a:pt x="225217" y="629488"/>
                        <a:pt x="204722" y="681017"/>
                        <a:pt x="201794" y="682188"/>
                      </a:cubicBezTo>
                      <a:cubicBezTo>
                        <a:pt x="172516" y="733717"/>
                        <a:pt x="176030" y="775292"/>
                        <a:pt x="180129" y="794615"/>
                      </a:cubicBezTo>
                      <a:cubicBezTo>
                        <a:pt x="183057" y="817452"/>
                        <a:pt x="194768" y="846145"/>
                        <a:pt x="194768" y="863126"/>
                      </a:cubicBezTo>
                      <a:cubicBezTo>
                        <a:pt x="194768" y="872495"/>
                        <a:pt x="122744" y="807497"/>
                        <a:pt x="96394" y="758311"/>
                      </a:cubicBezTo>
                      <a:cubicBezTo>
                        <a:pt x="79998" y="787589"/>
                        <a:pt x="82341" y="818037"/>
                        <a:pt x="92295" y="847315"/>
                      </a:cubicBezTo>
                      <a:cubicBezTo>
                        <a:pt x="108691" y="897088"/>
                        <a:pt x="139140" y="938077"/>
                        <a:pt x="181300" y="970283"/>
                      </a:cubicBezTo>
                      <a:cubicBezTo>
                        <a:pt x="185399" y="973796"/>
                        <a:pt x="190083" y="977310"/>
                        <a:pt x="195353" y="977895"/>
                      </a:cubicBezTo>
                      <a:cubicBezTo>
                        <a:pt x="228144" y="982580"/>
                        <a:pt x="236342" y="1006002"/>
                        <a:pt x="243370" y="1033523"/>
                      </a:cubicBezTo>
                      <a:cubicBezTo>
                        <a:pt x="253324" y="1073927"/>
                        <a:pt x="268548" y="1112574"/>
                        <a:pt x="292556" y="1147122"/>
                      </a:cubicBezTo>
                      <a:cubicBezTo>
                        <a:pt x="328861" y="1199237"/>
                        <a:pt x="382732" y="1229686"/>
                        <a:pt x="436018" y="1260134"/>
                      </a:cubicBezTo>
                      <a:cubicBezTo>
                        <a:pt x="454756" y="1270675"/>
                        <a:pt x="474079" y="1280044"/>
                        <a:pt x="493988" y="1287656"/>
                      </a:cubicBezTo>
                      <a:cubicBezTo>
                        <a:pt x="505114" y="1292340"/>
                        <a:pt x="517411" y="1297025"/>
                        <a:pt x="521510" y="1310493"/>
                      </a:cubicBezTo>
                      <a:cubicBezTo>
                        <a:pt x="524438" y="1345626"/>
                        <a:pt x="522095" y="1381345"/>
                        <a:pt x="523266" y="1416479"/>
                      </a:cubicBezTo>
                      <a:cubicBezTo>
                        <a:pt x="519753" y="1444000"/>
                        <a:pt x="519168" y="1471521"/>
                        <a:pt x="515068" y="1499043"/>
                      </a:cubicBezTo>
                      <a:cubicBezTo>
                        <a:pt x="509799" y="1536518"/>
                        <a:pt x="489304" y="1560526"/>
                        <a:pt x="452999" y="1570481"/>
                      </a:cubicBezTo>
                      <a:cubicBezTo>
                        <a:pt x="365165" y="1595074"/>
                        <a:pt x="277917" y="1622010"/>
                        <a:pt x="189498" y="1646018"/>
                      </a:cubicBezTo>
                      <a:cubicBezTo>
                        <a:pt x="143825" y="1650702"/>
                        <a:pt x="98736" y="1658315"/>
                        <a:pt x="56576" y="1676467"/>
                      </a:cubicBezTo>
                      <a:cubicBezTo>
                        <a:pt x="51306" y="1677052"/>
                        <a:pt x="44279" y="1679980"/>
                        <a:pt x="37838" y="1675881"/>
                      </a:cubicBezTo>
                      <a:close/>
                    </a:path>
                  </a:pathLst>
                </a:custGeom>
                <a:solidFill>
                  <a:srgbClr val="996633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41">
                  <a:extLst>
                    <a:ext uri="{FF2B5EF4-FFF2-40B4-BE49-F238E27FC236}">
                      <a16:creationId xmlns:a16="http://schemas.microsoft.com/office/drawing/2014/main" id="{68017182-61D5-4D59-91EB-1DB1128AA0AD}"/>
                    </a:ext>
                  </a:extLst>
                </p:cNvPr>
                <p:cNvSpPr/>
                <p:nvPr/>
              </p:nvSpPr>
              <p:spPr>
                <a:xfrm>
                  <a:off x="10255665" y="6262521"/>
                  <a:ext cx="1780099" cy="392324"/>
                </a:xfrm>
                <a:custGeom>
                  <a:avLst/>
                  <a:gdLst>
                    <a:gd name="connsiteX0" fmla="*/ 1407028 w 1780099"/>
                    <a:gd name="connsiteY0" fmla="*/ 1171 h 392324"/>
                    <a:gd name="connsiteX1" fmla="*/ 1525897 w 1780099"/>
                    <a:gd name="connsiteY1" fmla="*/ 13468 h 392324"/>
                    <a:gd name="connsiteX2" fmla="*/ 1717375 w 1780099"/>
                    <a:gd name="connsiteY2" fmla="*/ 140534 h 392324"/>
                    <a:gd name="connsiteX3" fmla="*/ 1781201 w 1780099"/>
                    <a:gd name="connsiteY3" fmla="*/ 381785 h 392324"/>
                    <a:gd name="connsiteX4" fmla="*/ 1764219 w 1780099"/>
                    <a:gd name="connsiteY4" fmla="*/ 397009 h 392324"/>
                    <a:gd name="connsiteX5" fmla="*/ 1747824 w 1780099"/>
                    <a:gd name="connsiteY5" fmla="*/ 397009 h 392324"/>
                    <a:gd name="connsiteX6" fmla="*/ 26281 w 1780099"/>
                    <a:gd name="connsiteY6" fmla="*/ 397009 h 392324"/>
                    <a:gd name="connsiteX7" fmla="*/ 1687 w 1780099"/>
                    <a:gd name="connsiteY7" fmla="*/ 367731 h 392324"/>
                    <a:gd name="connsiteX8" fmla="*/ 229469 w 1780099"/>
                    <a:gd name="connsiteY8" fmla="*/ 36890 h 392324"/>
                    <a:gd name="connsiteX9" fmla="*/ 381715 w 1780099"/>
                    <a:gd name="connsiteY9" fmla="*/ 0 h 392324"/>
                    <a:gd name="connsiteX10" fmla="*/ 408065 w 1780099"/>
                    <a:gd name="connsiteY10" fmla="*/ 22837 h 392324"/>
                    <a:gd name="connsiteX11" fmla="*/ 723681 w 1780099"/>
                    <a:gd name="connsiteY11" fmla="*/ 247106 h 392324"/>
                    <a:gd name="connsiteX12" fmla="*/ 1176904 w 1780099"/>
                    <a:gd name="connsiteY12" fmla="*/ 197333 h 392324"/>
                    <a:gd name="connsiteX13" fmla="*/ 1384192 w 1780099"/>
                    <a:gd name="connsiteY13" fmla="*/ 21080 h 392324"/>
                    <a:gd name="connsiteX14" fmla="*/ 1407028 w 1780099"/>
                    <a:gd name="connsiteY14" fmla="*/ 1171 h 392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80099" h="392324">
                      <a:moveTo>
                        <a:pt x="1407028" y="1171"/>
                      </a:moveTo>
                      <a:cubicBezTo>
                        <a:pt x="1447432" y="-585"/>
                        <a:pt x="1486665" y="5856"/>
                        <a:pt x="1525897" y="13468"/>
                      </a:cubicBezTo>
                      <a:cubicBezTo>
                        <a:pt x="1603191" y="35134"/>
                        <a:pt x="1669944" y="74366"/>
                        <a:pt x="1717375" y="140534"/>
                      </a:cubicBezTo>
                      <a:cubicBezTo>
                        <a:pt x="1769489" y="212558"/>
                        <a:pt x="1787642" y="293951"/>
                        <a:pt x="1781201" y="381785"/>
                      </a:cubicBezTo>
                      <a:cubicBezTo>
                        <a:pt x="1780615" y="394081"/>
                        <a:pt x="1775930" y="398180"/>
                        <a:pt x="1764219" y="397009"/>
                      </a:cubicBezTo>
                      <a:cubicBezTo>
                        <a:pt x="1758950" y="396423"/>
                        <a:pt x="1753680" y="397009"/>
                        <a:pt x="1747824" y="397009"/>
                      </a:cubicBezTo>
                      <a:cubicBezTo>
                        <a:pt x="1173976" y="397009"/>
                        <a:pt x="600128" y="397009"/>
                        <a:pt x="26281" y="397009"/>
                      </a:cubicBezTo>
                      <a:cubicBezTo>
                        <a:pt x="-2412" y="397009"/>
                        <a:pt x="-1826" y="397009"/>
                        <a:pt x="1687" y="367731"/>
                      </a:cubicBezTo>
                      <a:cubicBezTo>
                        <a:pt x="18083" y="216071"/>
                        <a:pt x="92448" y="105401"/>
                        <a:pt x="229469" y="36890"/>
                      </a:cubicBezTo>
                      <a:cubicBezTo>
                        <a:pt x="278071" y="15810"/>
                        <a:pt x="328429" y="1757"/>
                        <a:pt x="381715" y="0"/>
                      </a:cubicBezTo>
                      <a:cubicBezTo>
                        <a:pt x="396939" y="0"/>
                        <a:pt x="401038" y="13468"/>
                        <a:pt x="408065" y="22837"/>
                      </a:cubicBezTo>
                      <a:cubicBezTo>
                        <a:pt x="490628" y="129409"/>
                        <a:pt x="594858" y="207873"/>
                        <a:pt x="723681" y="247106"/>
                      </a:cubicBezTo>
                      <a:cubicBezTo>
                        <a:pt x="881197" y="295122"/>
                        <a:pt x="1032857" y="278141"/>
                        <a:pt x="1176904" y="197333"/>
                      </a:cubicBezTo>
                      <a:cubicBezTo>
                        <a:pt x="1257711" y="152245"/>
                        <a:pt x="1325050" y="91933"/>
                        <a:pt x="1384192" y="21080"/>
                      </a:cubicBezTo>
                      <a:cubicBezTo>
                        <a:pt x="1391219" y="12882"/>
                        <a:pt x="1396489" y="4099"/>
                        <a:pt x="1407028" y="11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42">
                  <a:extLst>
                    <a:ext uri="{FF2B5EF4-FFF2-40B4-BE49-F238E27FC236}">
                      <a16:creationId xmlns:a16="http://schemas.microsoft.com/office/drawing/2014/main" id="{B7825DD2-7609-4632-B767-850F36DA4F00}"/>
                    </a:ext>
                  </a:extLst>
                </p:cNvPr>
                <p:cNvSpPr/>
                <p:nvPr/>
              </p:nvSpPr>
              <p:spPr>
                <a:xfrm>
                  <a:off x="10603708" y="5246212"/>
                  <a:ext cx="1036439" cy="339624"/>
                </a:xfrm>
                <a:custGeom>
                  <a:avLst/>
                  <a:gdLst>
                    <a:gd name="connsiteX0" fmla="*/ 1019752 w 1036439"/>
                    <a:gd name="connsiteY0" fmla="*/ 20859 h 339624"/>
                    <a:gd name="connsiteX1" fmla="*/ 899713 w 1036439"/>
                    <a:gd name="connsiteY1" fmla="*/ 3292 h 339624"/>
                    <a:gd name="connsiteX2" fmla="*/ 776160 w 1036439"/>
                    <a:gd name="connsiteY2" fmla="*/ 364 h 339624"/>
                    <a:gd name="connsiteX3" fmla="*/ 625671 w 1036439"/>
                    <a:gd name="connsiteY3" fmla="*/ 26129 h 339624"/>
                    <a:gd name="connsiteX4" fmla="*/ 571800 w 1036439"/>
                    <a:gd name="connsiteY4" fmla="*/ 80586 h 339624"/>
                    <a:gd name="connsiteX5" fmla="*/ 466985 w 1036439"/>
                    <a:gd name="connsiteY5" fmla="*/ 80586 h 339624"/>
                    <a:gd name="connsiteX6" fmla="*/ 413114 w 1036439"/>
                    <a:gd name="connsiteY6" fmla="*/ 26129 h 339624"/>
                    <a:gd name="connsiteX7" fmla="*/ 262624 w 1036439"/>
                    <a:gd name="connsiteY7" fmla="*/ 364 h 339624"/>
                    <a:gd name="connsiteX8" fmla="*/ 45382 w 1036439"/>
                    <a:gd name="connsiteY8" fmla="*/ 16760 h 339624"/>
                    <a:gd name="connsiteX9" fmla="*/ 18447 w 1036439"/>
                    <a:gd name="connsiteY9" fmla="*/ 21444 h 339624"/>
                    <a:gd name="connsiteX10" fmla="*/ 2051 w 1036439"/>
                    <a:gd name="connsiteY10" fmla="*/ 47209 h 339624"/>
                    <a:gd name="connsiteX11" fmla="*/ 23717 w 1036439"/>
                    <a:gd name="connsiteY11" fmla="*/ 99909 h 339624"/>
                    <a:gd name="connsiteX12" fmla="*/ 45968 w 1036439"/>
                    <a:gd name="connsiteY12" fmla="*/ 172518 h 339624"/>
                    <a:gd name="connsiteX13" fmla="*/ 150783 w 1036439"/>
                    <a:gd name="connsiteY13" fmla="*/ 318322 h 339624"/>
                    <a:gd name="connsiteX14" fmla="*/ 322352 w 1036439"/>
                    <a:gd name="connsiteY14" fmla="*/ 336475 h 339624"/>
                    <a:gd name="connsiteX15" fmla="*/ 477525 w 1036439"/>
                    <a:gd name="connsiteY15" fmla="*/ 161393 h 339624"/>
                    <a:gd name="connsiteX16" fmla="*/ 563602 w 1036439"/>
                    <a:gd name="connsiteY16" fmla="*/ 156708 h 339624"/>
                    <a:gd name="connsiteX17" fmla="*/ 708821 w 1036439"/>
                    <a:gd name="connsiteY17" fmla="*/ 335304 h 339624"/>
                    <a:gd name="connsiteX18" fmla="*/ 844085 w 1036439"/>
                    <a:gd name="connsiteY18" fmla="*/ 333547 h 339624"/>
                    <a:gd name="connsiteX19" fmla="*/ 996330 w 1036439"/>
                    <a:gd name="connsiteY19" fmla="*/ 161978 h 339624"/>
                    <a:gd name="connsiteX20" fmla="*/ 1013311 w 1036439"/>
                    <a:gd name="connsiteY20" fmla="*/ 108692 h 339624"/>
                    <a:gd name="connsiteX21" fmla="*/ 1038490 w 1036439"/>
                    <a:gd name="connsiteY21" fmla="*/ 47209 h 339624"/>
                    <a:gd name="connsiteX22" fmla="*/ 1019752 w 1036439"/>
                    <a:gd name="connsiteY22" fmla="*/ 20859 h 339624"/>
                    <a:gd name="connsiteX23" fmla="*/ 440049 w 1036439"/>
                    <a:gd name="connsiteY23" fmla="*/ 166077 h 339624"/>
                    <a:gd name="connsiteX24" fmla="*/ 294830 w 1036439"/>
                    <a:gd name="connsiteY24" fmla="*/ 315395 h 339624"/>
                    <a:gd name="connsiteX25" fmla="*/ 201141 w 1036439"/>
                    <a:gd name="connsiteY25" fmla="*/ 311881 h 339624"/>
                    <a:gd name="connsiteX26" fmla="*/ 91642 w 1036439"/>
                    <a:gd name="connsiteY26" fmla="*/ 222291 h 339624"/>
                    <a:gd name="connsiteX27" fmla="*/ 72318 w 1036439"/>
                    <a:gd name="connsiteY27" fmla="*/ 112206 h 339624"/>
                    <a:gd name="connsiteX28" fmla="*/ 154296 w 1036439"/>
                    <a:gd name="connsiteY28" fmla="*/ 39596 h 339624"/>
                    <a:gd name="connsiteX29" fmla="*/ 230419 w 1036439"/>
                    <a:gd name="connsiteY29" fmla="*/ 39596 h 339624"/>
                    <a:gd name="connsiteX30" fmla="*/ 351630 w 1036439"/>
                    <a:gd name="connsiteY30" fmla="*/ 47794 h 339624"/>
                    <a:gd name="connsiteX31" fmla="*/ 440049 w 1036439"/>
                    <a:gd name="connsiteY31" fmla="*/ 166077 h 339624"/>
                    <a:gd name="connsiteX32" fmla="*/ 949485 w 1036439"/>
                    <a:gd name="connsiteY32" fmla="*/ 215264 h 339624"/>
                    <a:gd name="connsiteX33" fmla="*/ 767377 w 1036439"/>
                    <a:gd name="connsiteY33" fmla="*/ 317152 h 339624"/>
                    <a:gd name="connsiteX34" fmla="*/ 656121 w 1036439"/>
                    <a:gd name="connsiteY34" fmla="*/ 284360 h 339624"/>
                    <a:gd name="connsiteX35" fmla="*/ 615717 w 1036439"/>
                    <a:gd name="connsiteY35" fmla="*/ 87027 h 339624"/>
                    <a:gd name="connsiteX36" fmla="*/ 650850 w 1036439"/>
                    <a:gd name="connsiteY36" fmla="*/ 58920 h 339624"/>
                    <a:gd name="connsiteX37" fmla="*/ 735756 w 1036439"/>
                    <a:gd name="connsiteY37" fmla="*/ 40182 h 339624"/>
                    <a:gd name="connsiteX38" fmla="*/ 883317 w 1036439"/>
                    <a:gd name="connsiteY38" fmla="*/ 40182 h 339624"/>
                    <a:gd name="connsiteX39" fmla="*/ 966467 w 1036439"/>
                    <a:gd name="connsiteY39" fmla="*/ 128016 h 339624"/>
                    <a:gd name="connsiteX40" fmla="*/ 949485 w 1036439"/>
                    <a:gd name="connsiteY40" fmla="*/ 215264 h 339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036439" h="339624">
                      <a:moveTo>
                        <a:pt x="1019752" y="20859"/>
                      </a:moveTo>
                      <a:cubicBezTo>
                        <a:pt x="979349" y="15589"/>
                        <a:pt x="939531" y="9147"/>
                        <a:pt x="899713" y="3292"/>
                      </a:cubicBezTo>
                      <a:cubicBezTo>
                        <a:pt x="858724" y="2121"/>
                        <a:pt x="817149" y="-807"/>
                        <a:pt x="776160" y="364"/>
                      </a:cubicBezTo>
                      <a:cubicBezTo>
                        <a:pt x="724631" y="950"/>
                        <a:pt x="673687" y="5048"/>
                        <a:pt x="625671" y="26129"/>
                      </a:cubicBezTo>
                      <a:cubicBezTo>
                        <a:pt x="600492" y="37254"/>
                        <a:pt x="577070" y="50722"/>
                        <a:pt x="571800" y="80586"/>
                      </a:cubicBezTo>
                      <a:cubicBezTo>
                        <a:pt x="570043" y="89369"/>
                        <a:pt x="468742" y="88784"/>
                        <a:pt x="466985" y="80586"/>
                      </a:cubicBezTo>
                      <a:cubicBezTo>
                        <a:pt x="461129" y="50722"/>
                        <a:pt x="438292" y="37254"/>
                        <a:pt x="413114" y="26129"/>
                      </a:cubicBezTo>
                      <a:cubicBezTo>
                        <a:pt x="365097" y="5048"/>
                        <a:pt x="313569" y="1535"/>
                        <a:pt x="262624" y="364"/>
                      </a:cubicBezTo>
                      <a:cubicBezTo>
                        <a:pt x="189430" y="-1978"/>
                        <a:pt x="117406" y="7391"/>
                        <a:pt x="45382" y="16760"/>
                      </a:cubicBezTo>
                      <a:cubicBezTo>
                        <a:pt x="36599" y="18517"/>
                        <a:pt x="27230" y="20859"/>
                        <a:pt x="18447" y="21444"/>
                      </a:cubicBezTo>
                      <a:cubicBezTo>
                        <a:pt x="1465" y="23201"/>
                        <a:pt x="-3219" y="29642"/>
                        <a:pt x="2051" y="47209"/>
                      </a:cubicBezTo>
                      <a:cubicBezTo>
                        <a:pt x="9663" y="75901"/>
                        <a:pt x="15519" y="89954"/>
                        <a:pt x="23717" y="99909"/>
                      </a:cubicBezTo>
                      <a:cubicBezTo>
                        <a:pt x="43040" y="123917"/>
                        <a:pt x="43040" y="149096"/>
                        <a:pt x="45968" y="172518"/>
                      </a:cubicBezTo>
                      <a:cubicBezTo>
                        <a:pt x="54751" y="240443"/>
                        <a:pt x="87543" y="290216"/>
                        <a:pt x="150783" y="318322"/>
                      </a:cubicBezTo>
                      <a:cubicBezTo>
                        <a:pt x="205826" y="342331"/>
                        <a:pt x="263796" y="346430"/>
                        <a:pt x="322352" y="336475"/>
                      </a:cubicBezTo>
                      <a:cubicBezTo>
                        <a:pt x="417798" y="320079"/>
                        <a:pt x="471669" y="258596"/>
                        <a:pt x="477525" y="161393"/>
                      </a:cubicBezTo>
                      <a:cubicBezTo>
                        <a:pt x="479867" y="127430"/>
                        <a:pt x="563602" y="134457"/>
                        <a:pt x="563602" y="156708"/>
                      </a:cubicBezTo>
                      <a:cubicBezTo>
                        <a:pt x="564187" y="249812"/>
                        <a:pt x="620402" y="317152"/>
                        <a:pt x="708821" y="335304"/>
                      </a:cubicBezTo>
                      <a:cubicBezTo>
                        <a:pt x="753909" y="344673"/>
                        <a:pt x="798997" y="343502"/>
                        <a:pt x="844085" y="333547"/>
                      </a:cubicBezTo>
                      <a:cubicBezTo>
                        <a:pt x="937189" y="313053"/>
                        <a:pt x="984619" y="258010"/>
                        <a:pt x="996330" y="161978"/>
                      </a:cubicBezTo>
                      <a:cubicBezTo>
                        <a:pt x="998673" y="143826"/>
                        <a:pt x="997501" y="123331"/>
                        <a:pt x="1013311" y="108692"/>
                      </a:cubicBezTo>
                      <a:cubicBezTo>
                        <a:pt x="1033806" y="92882"/>
                        <a:pt x="1030293" y="67703"/>
                        <a:pt x="1038490" y="47209"/>
                      </a:cubicBezTo>
                      <a:cubicBezTo>
                        <a:pt x="1044346" y="27300"/>
                        <a:pt x="1035562" y="23201"/>
                        <a:pt x="1019752" y="20859"/>
                      </a:cubicBezTo>
                      <a:close/>
                      <a:moveTo>
                        <a:pt x="440049" y="166077"/>
                      </a:moveTo>
                      <a:cubicBezTo>
                        <a:pt x="435950" y="251569"/>
                        <a:pt x="379736" y="308954"/>
                        <a:pt x="294830" y="315395"/>
                      </a:cubicBezTo>
                      <a:cubicBezTo>
                        <a:pt x="263211" y="317737"/>
                        <a:pt x="232176" y="318322"/>
                        <a:pt x="201141" y="311881"/>
                      </a:cubicBezTo>
                      <a:cubicBezTo>
                        <a:pt x="149027" y="300756"/>
                        <a:pt x="112722" y="270892"/>
                        <a:pt x="91642" y="222291"/>
                      </a:cubicBezTo>
                      <a:cubicBezTo>
                        <a:pt x="76417" y="187157"/>
                        <a:pt x="69976" y="150267"/>
                        <a:pt x="72318" y="112206"/>
                      </a:cubicBezTo>
                      <a:cubicBezTo>
                        <a:pt x="74075" y="74145"/>
                        <a:pt x="110379" y="41939"/>
                        <a:pt x="154296" y="39596"/>
                      </a:cubicBezTo>
                      <a:cubicBezTo>
                        <a:pt x="179475" y="38425"/>
                        <a:pt x="204655" y="39596"/>
                        <a:pt x="230419" y="39596"/>
                      </a:cubicBezTo>
                      <a:cubicBezTo>
                        <a:pt x="270822" y="37840"/>
                        <a:pt x="311812" y="37840"/>
                        <a:pt x="351630" y="47794"/>
                      </a:cubicBezTo>
                      <a:cubicBezTo>
                        <a:pt x="416627" y="63604"/>
                        <a:pt x="443562" y="98738"/>
                        <a:pt x="440049" y="166077"/>
                      </a:cubicBezTo>
                      <a:close/>
                      <a:moveTo>
                        <a:pt x="949485" y="215264"/>
                      </a:moveTo>
                      <a:cubicBezTo>
                        <a:pt x="922550" y="284946"/>
                        <a:pt x="868678" y="317152"/>
                        <a:pt x="767377" y="317152"/>
                      </a:cubicBezTo>
                      <a:cubicBezTo>
                        <a:pt x="734586" y="317737"/>
                        <a:pt x="693010" y="310710"/>
                        <a:pt x="656121" y="284360"/>
                      </a:cubicBezTo>
                      <a:cubicBezTo>
                        <a:pt x="598735" y="243371"/>
                        <a:pt x="579412" y="148510"/>
                        <a:pt x="615717" y="87027"/>
                      </a:cubicBezTo>
                      <a:cubicBezTo>
                        <a:pt x="623915" y="72973"/>
                        <a:pt x="636211" y="64775"/>
                        <a:pt x="650850" y="58920"/>
                      </a:cubicBezTo>
                      <a:cubicBezTo>
                        <a:pt x="677786" y="47794"/>
                        <a:pt x="706478" y="41939"/>
                        <a:pt x="735756" y="40182"/>
                      </a:cubicBezTo>
                      <a:cubicBezTo>
                        <a:pt x="784943" y="36669"/>
                        <a:pt x="834131" y="37254"/>
                        <a:pt x="883317" y="40182"/>
                      </a:cubicBezTo>
                      <a:cubicBezTo>
                        <a:pt x="934261" y="43110"/>
                        <a:pt x="967052" y="77658"/>
                        <a:pt x="966467" y="128016"/>
                      </a:cubicBezTo>
                      <a:cubicBezTo>
                        <a:pt x="965881" y="158465"/>
                        <a:pt x="960026" y="187157"/>
                        <a:pt x="949485" y="21526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43">
                <a:extLst>
                  <a:ext uri="{FF2B5EF4-FFF2-40B4-BE49-F238E27FC236}">
                    <a16:creationId xmlns:a16="http://schemas.microsoft.com/office/drawing/2014/main" id="{994965EF-BA51-477A-AC69-ED7BE2EF7C01}"/>
                  </a:ext>
                </a:extLst>
              </p:cNvPr>
              <p:cNvGrpSpPr/>
              <p:nvPr/>
            </p:nvGrpSpPr>
            <p:grpSpPr>
              <a:xfrm>
                <a:off x="6698423" y="2142955"/>
                <a:ext cx="520078" cy="613574"/>
                <a:chOff x="5466309" y="4387710"/>
                <a:chExt cx="1891355" cy="2231371"/>
              </a:xfrm>
            </p:grpSpPr>
            <p:sp>
              <p:nvSpPr>
                <p:cNvPr id="120" name="Freeform: Shape 44">
                  <a:extLst>
                    <a:ext uri="{FF2B5EF4-FFF2-40B4-BE49-F238E27FC236}">
                      <a16:creationId xmlns:a16="http://schemas.microsoft.com/office/drawing/2014/main" id="{BE144BDC-014A-40CC-BAA0-357E986B6D41}"/>
                    </a:ext>
                  </a:extLst>
                </p:cNvPr>
                <p:cNvSpPr/>
                <p:nvPr/>
              </p:nvSpPr>
              <p:spPr>
                <a:xfrm>
                  <a:off x="5466309" y="4853337"/>
                  <a:ext cx="1891355" cy="1762532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45">
                  <a:extLst>
                    <a:ext uri="{FF2B5EF4-FFF2-40B4-BE49-F238E27FC236}">
                      <a16:creationId xmlns:a16="http://schemas.microsoft.com/office/drawing/2014/main" id="{B3B6D542-3420-4DAD-9CD6-82EFFC06B590}"/>
                    </a:ext>
                  </a:extLst>
                </p:cNvPr>
                <p:cNvSpPr/>
                <p:nvPr/>
              </p:nvSpPr>
              <p:spPr>
                <a:xfrm>
                  <a:off x="5560012" y="6133067"/>
                  <a:ext cx="1709832" cy="486014"/>
                </a:xfrm>
                <a:custGeom>
                  <a:avLst/>
                  <a:gdLst>
                    <a:gd name="connsiteX0" fmla="*/ 320872 w 1709832"/>
                    <a:gd name="connsiteY0" fmla="*/ 26395 h 486013"/>
                    <a:gd name="connsiteX1" fmla="*/ 443840 w 1709832"/>
                    <a:gd name="connsiteY1" fmla="*/ 196207 h 486013"/>
                    <a:gd name="connsiteX2" fmla="*/ 685675 w 1709832"/>
                    <a:gd name="connsiteY2" fmla="*/ 291068 h 486013"/>
                    <a:gd name="connsiteX3" fmla="*/ 1091468 w 1709832"/>
                    <a:gd name="connsiteY3" fmla="*/ 296338 h 486013"/>
                    <a:gd name="connsiteX4" fmla="*/ 1346186 w 1709832"/>
                    <a:gd name="connsiteY4" fmla="*/ 157560 h 486013"/>
                    <a:gd name="connsiteX5" fmla="*/ 1430506 w 1709832"/>
                    <a:gd name="connsiteY5" fmla="*/ 45 h 486013"/>
                    <a:gd name="connsiteX6" fmla="*/ 1710404 w 1709832"/>
                    <a:gd name="connsiteY6" fmla="*/ 127111 h 486013"/>
                    <a:gd name="connsiteX7" fmla="*/ 1685810 w 1709832"/>
                    <a:gd name="connsiteY7" fmla="*/ 250079 h 486013"/>
                    <a:gd name="connsiteX8" fmla="*/ 1582166 w 1709832"/>
                    <a:gd name="connsiteY8" fmla="*/ 487816 h 486013"/>
                    <a:gd name="connsiteX9" fmla="*/ 357762 w 1709832"/>
                    <a:gd name="connsiteY9" fmla="*/ 486645 h 486013"/>
                    <a:gd name="connsiteX10" fmla="*/ 96018 w 1709832"/>
                    <a:gd name="connsiteY10" fmla="*/ 487816 h 486013"/>
                    <a:gd name="connsiteX11" fmla="*/ 37462 w 1709832"/>
                    <a:gd name="connsiteY11" fmla="*/ 299266 h 486013"/>
                    <a:gd name="connsiteX12" fmla="*/ 571 w 1709832"/>
                    <a:gd name="connsiteY12" fmla="*/ 134724 h 486013"/>
                    <a:gd name="connsiteX13" fmla="*/ 276370 w 1709832"/>
                    <a:gd name="connsiteY13" fmla="*/ 8243 h 486013"/>
                    <a:gd name="connsiteX14" fmla="*/ 320872 w 1709832"/>
                    <a:gd name="connsiteY14" fmla="*/ 26395 h 48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09832" h="486013">
                      <a:moveTo>
                        <a:pt x="320872" y="26395"/>
                      </a:moveTo>
                      <a:cubicBezTo>
                        <a:pt x="341367" y="97833"/>
                        <a:pt x="385284" y="152876"/>
                        <a:pt x="443840" y="196207"/>
                      </a:cubicBezTo>
                      <a:cubicBezTo>
                        <a:pt x="515863" y="248908"/>
                        <a:pt x="599598" y="273501"/>
                        <a:pt x="685675" y="291068"/>
                      </a:cubicBezTo>
                      <a:cubicBezTo>
                        <a:pt x="817426" y="318589"/>
                        <a:pt x="960303" y="327958"/>
                        <a:pt x="1091468" y="296338"/>
                      </a:cubicBezTo>
                      <a:cubicBezTo>
                        <a:pt x="1196869" y="260033"/>
                        <a:pt x="1285873" y="231926"/>
                        <a:pt x="1346186" y="157560"/>
                      </a:cubicBezTo>
                      <a:cubicBezTo>
                        <a:pt x="1352042" y="150534"/>
                        <a:pt x="1418210" y="2387"/>
                        <a:pt x="1430506" y="45"/>
                      </a:cubicBezTo>
                      <a:cubicBezTo>
                        <a:pt x="1443389" y="-2297"/>
                        <a:pt x="1694008" y="87293"/>
                        <a:pt x="1710404" y="127111"/>
                      </a:cubicBezTo>
                      <a:cubicBezTo>
                        <a:pt x="1726799" y="149948"/>
                        <a:pt x="1693423" y="224314"/>
                        <a:pt x="1685810" y="250079"/>
                      </a:cubicBezTo>
                      <a:cubicBezTo>
                        <a:pt x="1661217" y="335570"/>
                        <a:pt x="1592706" y="484302"/>
                        <a:pt x="1582166" y="487816"/>
                      </a:cubicBezTo>
                      <a:cubicBezTo>
                        <a:pt x="1572797" y="487816"/>
                        <a:pt x="752429" y="486645"/>
                        <a:pt x="357762" y="486645"/>
                      </a:cubicBezTo>
                      <a:cubicBezTo>
                        <a:pt x="279298" y="486645"/>
                        <a:pt x="174482" y="487816"/>
                        <a:pt x="96018" y="487816"/>
                      </a:cubicBezTo>
                      <a:cubicBezTo>
                        <a:pt x="87234" y="484302"/>
                        <a:pt x="67325" y="371289"/>
                        <a:pt x="37462" y="299266"/>
                      </a:cubicBezTo>
                      <a:cubicBezTo>
                        <a:pt x="21066" y="250664"/>
                        <a:pt x="-4113" y="188009"/>
                        <a:pt x="571" y="134724"/>
                      </a:cubicBezTo>
                      <a:cubicBezTo>
                        <a:pt x="1743" y="123012"/>
                        <a:pt x="268758" y="11170"/>
                        <a:pt x="276370" y="8243"/>
                      </a:cubicBezTo>
                      <a:cubicBezTo>
                        <a:pt x="309161" y="-2883"/>
                        <a:pt x="309161" y="-2883"/>
                        <a:pt x="320872" y="26395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46">
                  <a:extLst>
                    <a:ext uri="{FF2B5EF4-FFF2-40B4-BE49-F238E27FC236}">
                      <a16:creationId xmlns:a16="http://schemas.microsoft.com/office/drawing/2014/main" id="{35AE58FB-844D-41F5-9411-7FB83F468D03}"/>
                    </a:ext>
                  </a:extLst>
                </p:cNvPr>
                <p:cNvSpPr/>
                <p:nvPr/>
              </p:nvSpPr>
              <p:spPr>
                <a:xfrm>
                  <a:off x="5729457" y="4387710"/>
                  <a:ext cx="1399486" cy="2020178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87">
                <a:extLst>
                  <a:ext uri="{FF2B5EF4-FFF2-40B4-BE49-F238E27FC236}">
                    <a16:creationId xmlns:a16="http://schemas.microsoft.com/office/drawing/2014/main" id="{B6A6D5BB-506E-4F1E-97B4-989DB78274FA}"/>
                  </a:ext>
                </a:extLst>
              </p:cNvPr>
              <p:cNvGrpSpPr/>
              <p:nvPr/>
            </p:nvGrpSpPr>
            <p:grpSpPr>
              <a:xfrm>
                <a:off x="6680053" y="1361916"/>
                <a:ext cx="558018" cy="609374"/>
                <a:chOff x="5108273" y="2376799"/>
                <a:chExt cx="1602571" cy="1750059"/>
              </a:xfrm>
            </p:grpSpPr>
            <p:sp>
              <p:nvSpPr>
                <p:cNvPr id="117" name="Graphic 57">
                  <a:extLst>
                    <a:ext uri="{FF2B5EF4-FFF2-40B4-BE49-F238E27FC236}">
                      <a16:creationId xmlns:a16="http://schemas.microsoft.com/office/drawing/2014/main" id="{D9ECB23B-9B59-41F1-B6F4-1B0FCA503A1E}"/>
                    </a:ext>
                  </a:extLst>
                </p:cNvPr>
                <p:cNvSpPr/>
                <p:nvPr/>
              </p:nvSpPr>
              <p:spPr>
                <a:xfrm>
                  <a:off x="5440455" y="2790270"/>
                  <a:ext cx="934763" cy="982430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Graphic 57">
                  <a:extLst>
                    <a:ext uri="{FF2B5EF4-FFF2-40B4-BE49-F238E27FC236}">
                      <a16:creationId xmlns:a16="http://schemas.microsoft.com/office/drawing/2014/main" id="{B378F47D-8988-45E7-8188-0FE4D657A1E1}"/>
                    </a:ext>
                  </a:extLst>
                </p:cNvPr>
                <p:cNvSpPr/>
                <p:nvPr/>
              </p:nvSpPr>
              <p:spPr>
                <a:xfrm>
                  <a:off x="5108273" y="3719212"/>
                  <a:ext cx="1602571" cy="407646"/>
                </a:xfrm>
                <a:custGeom>
                  <a:avLst/>
                  <a:gdLst>
                    <a:gd name="connsiteX0" fmla="*/ 932701 w 2773770"/>
                    <a:gd name="connsiteY0" fmla="*/ 64 h 705563"/>
                    <a:gd name="connsiteX1" fmla="*/ 1181614 w 2773770"/>
                    <a:gd name="connsiteY1" fmla="*/ 68134 h 705563"/>
                    <a:gd name="connsiteX2" fmla="*/ 1830354 w 2773770"/>
                    <a:gd name="connsiteY2" fmla="*/ 5158 h 705563"/>
                    <a:gd name="connsiteX3" fmla="*/ 1838059 w 2773770"/>
                    <a:gd name="connsiteY3" fmla="*/ 0 h 705563"/>
                    <a:gd name="connsiteX4" fmla="*/ 2283797 w 2773770"/>
                    <a:gd name="connsiteY4" fmla="*/ 143273 h 705563"/>
                    <a:gd name="connsiteX5" fmla="*/ 2440697 w 2773770"/>
                    <a:gd name="connsiteY5" fmla="*/ 192623 h 705563"/>
                    <a:gd name="connsiteX6" fmla="*/ 2760737 w 2773770"/>
                    <a:gd name="connsiteY6" fmla="*/ 603148 h 705563"/>
                    <a:gd name="connsiteX7" fmla="*/ 2772453 w 2773770"/>
                    <a:gd name="connsiteY7" fmla="*/ 671792 h 705563"/>
                    <a:gd name="connsiteX8" fmla="*/ 2742652 w 2773770"/>
                    <a:gd name="connsiteY8" fmla="*/ 705094 h 705563"/>
                    <a:gd name="connsiteX9" fmla="*/ 2717182 w 2773770"/>
                    <a:gd name="connsiteY9" fmla="*/ 704967 h 705563"/>
                    <a:gd name="connsiteX10" fmla="*/ 53514 w 2773770"/>
                    <a:gd name="connsiteY10" fmla="*/ 704967 h 705563"/>
                    <a:gd name="connsiteX11" fmla="*/ 3464 w 2773770"/>
                    <a:gd name="connsiteY11" fmla="*/ 646957 h 705563"/>
                    <a:gd name="connsiteX12" fmla="*/ 95541 w 2773770"/>
                    <a:gd name="connsiteY12" fmla="*/ 390021 h 705563"/>
                    <a:gd name="connsiteX13" fmla="*/ 386608 w 2773770"/>
                    <a:gd name="connsiteY13" fmla="*/ 171928 h 705563"/>
                    <a:gd name="connsiteX14" fmla="*/ 875201 w 2773770"/>
                    <a:gd name="connsiteY14" fmla="*/ 17002 h 705563"/>
                    <a:gd name="connsiteX15" fmla="*/ 932701 w 2773770"/>
                    <a:gd name="connsiteY15" fmla="*/ 64 h 70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73770" h="705563">
                      <a:moveTo>
                        <a:pt x="932701" y="64"/>
                      </a:moveTo>
                      <a:cubicBezTo>
                        <a:pt x="1012170" y="35404"/>
                        <a:pt x="1096350" y="55399"/>
                        <a:pt x="1181614" y="68134"/>
                      </a:cubicBezTo>
                      <a:cubicBezTo>
                        <a:pt x="1402764" y="101183"/>
                        <a:pt x="1619583" y="82462"/>
                        <a:pt x="1830354" y="5158"/>
                      </a:cubicBezTo>
                      <a:cubicBezTo>
                        <a:pt x="1833156" y="4139"/>
                        <a:pt x="1835512" y="1783"/>
                        <a:pt x="1838059" y="0"/>
                      </a:cubicBezTo>
                      <a:cubicBezTo>
                        <a:pt x="1986617" y="47758"/>
                        <a:pt x="2135239" y="95324"/>
                        <a:pt x="2283797" y="143273"/>
                      </a:cubicBezTo>
                      <a:cubicBezTo>
                        <a:pt x="2335948" y="160084"/>
                        <a:pt x="2390392" y="169827"/>
                        <a:pt x="2440697" y="192623"/>
                      </a:cubicBezTo>
                      <a:cubicBezTo>
                        <a:pt x="2619119" y="273620"/>
                        <a:pt x="2722594" y="413072"/>
                        <a:pt x="2760737" y="603148"/>
                      </a:cubicBezTo>
                      <a:cubicBezTo>
                        <a:pt x="2765321" y="625880"/>
                        <a:pt x="2767932" y="649058"/>
                        <a:pt x="2772453" y="671792"/>
                      </a:cubicBezTo>
                      <a:cubicBezTo>
                        <a:pt x="2777356" y="696752"/>
                        <a:pt x="2768824" y="708087"/>
                        <a:pt x="2742652" y="705094"/>
                      </a:cubicBezTo>
                      <a:cubicBezTo>
                        <a:pt x="2734247" y="704139"/>
                        <a:pt x="2725714" y="704967"/>
                        <a:pt x="2717182" y="704967"/>
                      </a:cubicBezTo>
                      <a:cubicBezTo>
                        <a:pt x="1829271" y="704967"/>
                        <a:pt x="941425" y="704967"/>
                        <a:pt x="53514" y="704967"/>
                      </a:cubicBezTo>
                      <a:cubicBezTo>
                        <a:pt x="-4432" y="704967"/>
                        <a:pt x="-3922" y="705031"/>
                        <a:pt x="3464" y="646957"/>
                      </a:cubicBezTo>
                      <a:cubicBezTo>
                        <a:pt x="15181" y="554435"/>
                        <a:pt x="43963" y="467707"/>
                        <a:pt x="95541" y="390021"/>
                      </a:cubicBezTo>
                      <a:cubicBezTo>
                        <a:pt x="166413" y="283235"/>
                        <a:pt x="262311" y="207269"/>
                        <a:pt x="386608" y="171928"/>
                      </a:cubicBezTo>
                      <a:cubicBezTo>
                        <a:pt x="551085" y="125189"/>
                        <a:pt x="711933" y="67498"/>
                        <a:pt x="875201" y="17002"/>
                      </a:cubicBezTo>
                      <a:cubicBezTo>
                        <a:pt x="894304" y="11143"/>
                        <a:pt x="913534" y="5731"/>
                        <a:pt x="932701" y="64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Graphic 57">
                  <a:extLst>
                    <a:ext uri="{FF2B5EF4-FFF2-40B4-BE49-F238E27FC236}">
                      <a16:creationId xmlns:a16="http://schemas.microsoft.com/office/drawing/2014/main" id="{4DA79206-9279-4095-A7FA-8314A739EA9C}"/>
                    </a:ext>
                  </a:extLst>
                </p:cNvPr>
                <p:cNvSpPr/>
                <p:nvPr/>
              </p:nvSpPr>
              <p:spPr>
                <a:xfrm>
                  <a:off x="5510531" y="2376799"/>
                  <a:ext cx="796637" cy="83706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354">
            <a:extLst>
              <a:ext uri="{FF2B5EF4-FFF2-40B4-BE49-F238E27FC236}">
                <a16:creationId xmlns:a16="http://schemas.microsoft.com/office/drawing/2014/main" id="{1F577D96-E91A-48BC-96AC-AE54A7E2E93D}"/>
              </a:ext>
            </a:extLst>
          </p:cNvPr>
          <p:cNvGrpSpPr/>
          <p:nvPr/>
        </p:nvGrpSpPr>
        <p:grpSpPr>
          <a:xfrm>
            <a:off x="3374298" y="3752603"/>
            <a:ext cx="3720766" cy="724246"/>
            <a:chOff x="3403153" y="4514416"/>
            <a:chExt cx="6298194" cy="1225941"/>
          </a:xfrm>
          <a:solidFill>
            <a:schemeClr val="accent4"/>
          </a:solidFill>
        </p:grpSpPr>
        <p:sp>
          <p:nvSpPr>
            <p:cNvPr id="131" name="Freeform: Shape 355">
              <a:extLst>
                <a:ext uri="{FF2B5EF4-FFF2-40B4-BE49-F238E27FC236}">
                  <a16:creationId xmlns:a16="http://schemas.microsoft.com/office/drawing/2014/main" id="{9E90F4B3-1058-4E57-85FF-AF036F716E61}"/>
                </a:ext>
              </a:extLst>
            </p:cNvPr>
            <p:cNvSpPr/>
            <p:nvPr/>
          </p:nvSpPr>
          <p:spPr>
            <a:xfrm>
              <a:off x="3403153" y="4529790"/>
              <a:ext cx="1249025" cy="1149578"/>
            </a:xfrm>
            <a:custGeom>
              <a:avLst/>
              <a:gdLst>
                <a:gd name="connsiteX0" fmla="*/ 2418299 w 2418298"/>
                <a:gd name="connsiteY0" fmla="*/ 1014345 h 2225755"/>
                <a:gd name="connsiteX1" fmla="*/ 2057327 w 2418298"/>
                <a:gd name="connsiteY1" fmla="*/ 873915 h 2225755"/>
                <a:gd name="connsiteX2" fmla="*/ 1339242 w 2418298"/>
                <a:gd name="connsiteY2" fmla="*/ 1071017 h 2225755"/>
                <a:gd name="connsiteX3" fmla="*/ 1155719 w 2418298"/>
                <a:gd name="connsiteY3" fmla="*/ 1469723 h 2225755"/>
                <a:gd name="connsiteX4" fmla="*/ 1382407 w 2418298"/>
                <a:gd name="connsiteY4" fmla="*/ 2118772 h 2225755"/>
                <a:gd name="connsiteX5" fmla="*/ 1430361 w 2418298"/>
                <a:gd name="connsiteY5" fmla="*/ 2171442 h 2225755"/>
                <a:gd name="connsiteX6" fmla="*/ 1489320 w 2418298"/>
                <a:gd name="connsiteY6" fmla="*/ 2225755 h 2225755"/>
                <a:gd name="connsiteX7" fmla="*/ 1319232 w 2418298"/>
                <a:gd name="connsiteY7" fmla="*/ 2179231 h 2225755"/>
                <a:gd name="connsiteX8" fmla="*/ 1157220 w 2418298"/>
                <a:gd name="connsiteY8" fmla="*/ 2090185 h 2225755"/>
                <a:gd name="connsiteX9" fmla="*/ 1135137 w 2418298"/>
                <a:gd name="connsiteY9" fmla="*/ 2060170 h 2225755"/>
                <a:gd name="connsiteX10" fmla="*/ 962405 w 2418298"/>
                <a:gd name="connsiteY10" fmla="*/ 1596860 h 2225755"/>
                <a:gd name="connsiteX11" fmla="*/ 215020 w 2418298"/>
                <a:gd name="connsiteY11" fmla="*/ 903502 h 2225755"/>
                <a:gd name="connsiteX12" fmla="*/ 23135 w 2418298"/>
                <a:gd name="connsiteY12" fmla="*/ 827820 h 2225755"/>
                <a:gd name="connsiteX13" fmla="*/ 123 w 2418298"/>
                <a:gd name="connsiteY13" fmla="*/ 794946 h 2225755"/>
                <a:gd name="connsiteX14" fmla="*/ 619657 w 2418298"/>
                <a:gd name="connsiteY14" fmla="*/ 2466 h 2225755"/>
                <a:gd name="connsiteX15" fmla="*/ 661536 w 2418298"/>
                <a:gd name="connsiteY15" fmla="*/ 17188 h 2225755"/>
                <a:gd name="connsiteX16" fmla="*/ 1758030 w 2418298"/>
                <a:gd name="connsiteY16" fmla="*/ 710402 h 2225755"/>
                <a:gd name="connsiteX17" fmla="*/ 2162024 w 2418298"/>
                <a:gd name="connsiteY17" fmla="*/ 727840 h 2225755"/>
                <a:gd name="connsiteX18" fmla="*/ 2185893 w 2418298"/>
                <a:gd name="connsiteY18" fmla="*/ 732056 h 2225755"/>
                <a:gd name="connsiteX19" fmla="*/ 2418299 w 2418298"/>
                <a:gd name="connsiteY19" fmla="*/ 1014345 h 22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18298" h="2225755">
                  <a:moveTo>
                    <a:pt x="2418299" y="1014345"/>
                  </a:moveTo>
                  <a:cubicBezTo>
                    <a:pt x="2305026" y="947096"/>
                    <a:pt x="2186465" y="896284"/>
                    <a:pt x="2057327" y="873915"/>
                  </a:cubicBezTo>
                  <a:cubicBezTo>
                    <a:pt x="1787331" y="827177"/>
                    <a:pt x="1540489" y="872129"/>
                    <a:pt x="1339242" y="1071017"/>
                  </a:cubicBezTo>
                  <a:cubicBezTo>
                    <a:pt x="1229257" y="1179716"/>
                    <a:pt x="1169655" y="1314786"/>
                    <a:pt x="1155719" y="1469723"/>
                  </a:cubicBezTo>
                  <a:cubicBezTo>
                    <a:pt x="1133208" y="1720495"/>
                    <a:pt x="1222825" y="1931675"/>
                    <a:pt x="1382407" y="2118772"/>
                  </a:cubicBezTo>
                  <a:cubicBezTo>
                    <a:pt x="1397844" y="2136852"/>
                    <a:pt x="1413638" y="2154647"/>
                    <a:pt x="1430361" y="2171442"/>
                  </a:cubicBezTo>
                  <a:cubicBezTo>
                    <a:pt x="1446869" y="2188093"/>
                    <a:pt x="1464807" y="2203315"/>
                    <a:pt x="1489320" y="2225755"/>
                  </a:cubicBezTo>
                  <a:cubicBezTo>
                    <a:pt x="1424072" y="2217823"/>
                    <a:pt x="1370973" y="2199885"/>
                    <a:pt x="1319232" y="2179231"/>
                  </a:cubicBezTo>
                  <a:cubicBezTo>
                    <a:pt x="1261845" y="2156291"/>
                    <a:pt x="1207317" y="2127062"/>
                    <a:pt x="1157220" y="2090185"/>
                  </a:cubicBezTo>
                  <a:cubicBezTo>
                    <a:pt x="1146500" y="2082324"/>
                    <a:pt x="1137281" y="2075320"/>
                    <a:pt x="1135137" y="2060170"/>
                  </a:cubicBezTo>
                  <a:cubicBezTo>
                    <a:pt x="1111482" y="1893227"/>
                    <a:pt x="1049307" y="1739862"/>
                    <a:pt x="962405" y="1596860"/>
                  </a:cubicBezTo>
                  <a:cubicBezTo>
                    <a:pt x="779239" y="1295490"/>
                    <a:pt x="531612" y="1062084"/>
                    <a:pt x="215020" y="903502"/>
                  </a:cubicBezTo>
                  <a:cubicBezTo>
                    <a:pt x="153417" y="872629"/>
                    <a:pt x="89455" y="846544"/>
                    <a:pt x="23135" y="827820"/>
                  </a:cubicBezTo>
                  <a:cubicBezTo>
                    <a:pt x="3196" y="822174"/>
                    <a:pt x="-806" y="812384"/>
                    <a:pt x="123" y="794946"/>
                  </a:cubicBezTo>
                  <a:cubicBezTo>
                    <a:pt x="19633" y="417323"/>
                    <a:pt x="277338" y="106520"/>
                    <a:pt x="619657" y="2466"/>
                  </a:cubicBezTo>
                  <a:cubicBezTo>
                    <a:pt x="639096" y="-3466"/>
                    <a:pt x="650101" y="1251"/>
                    <a:pt x="661536" y="17188"/>
                  </a:cubicBezTo>
                  <a:cubicBezTo>
                    <a:pt x="933247" y="395883"/>
                    <a:pt x="1309870" y="610708"/>
                    <a:pt x="1758030" y="710402"/>
                  </a:cubicBezTo>
                  <a:cubicBezTo>
                    <a:pt x="1890812" y="739918"/>
                    <a:pt x="2026382" y="743920"/>
                    <a:pt x="2162024" y="727840"/>
                  </a:cubicBezTo>
                  <a:cubicBezTo>
                    <a:pt x="2170385" y="726839"/>
                    <a:pt x="2178675" y="726482"/>
                    <a:pt x="2185893" y="732056"/>
                  </a:cubicBezTo>
                  <a:cubicBezTo>
                    <a:pt x="2284372" y="808810"/>
                    <a:pt x="2365700" y="899643"/>
                    <a:pt x="2418299" y="1014345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356">
              <a:extLst>
                <a:ext uri="{FF2B5EF4-FFF2-40B4-BE49-F238E27FC236}">
                  <a16:creationId xmlns:a16="http://schemas.microsoft.com/office/drawing/2014/main" id="{70E0F285-C164-441D-A11C-4F90F5EB0F52}"/>
                </a:ext>
              </a:extLst>
            </p:cNvPr>
            <p:cNvSpPr/>
            <p:nvPr/>
          </p:nvSpPr>
          <p:spPr>
            <a:xfrm>
              <a:off x="4096983" y="4992969"/>
              <a:ext cx="598019" cy="499595"/>
            </a:xfrm>
            <a:custGeom>
              <a:avLst/>
              <a:gdLst>
                <a:gd name="connsiteX0" fmla="*/ 547096 w 1157853"/>
                <a:gd name="connsiteY0" fmla="*/ 0 h 967291"/>
                <a:gd name="connsiteX1" fmla="*/ 1083801 w 1157853"/>
                <a:gd name="connsiteY1" fmla="*/ 174090 h 967291"/>
                <a:gd name="connsiteX2" fmla="*/ 1131826 w 1157853"/>
                <a:gd name="connsiteY2" fmla="*/ 277286 h 967291"/>
                <a:gd name="connsiteX3" fmla="*/ 1016266 w 1157853"/>
                <a:gd name="connsiteY3" fmla="*/ 947131 h 967291"/>
                <a:gd name="connsiteX4" fmla="*/ 970242 w 1157853"/>
                <a:gd name="connsiteY4" fmla="*/ 956993 h 967291"/>
                <a:gd name="connsiteX5" fmla="*/ 844320 w 1157853"/>
                <a:gd name="connsiteY5" fmla="*/ 863731 h 967291"/>
                <a:gd name="connsiteX6" fmla="*/ 831242 w 1157853"/>
                <a:gd name="connsiteY6" fmla="*/ 828356 h 967291"/>
                <a:gd name="connsiteX7" fmla="*/ 780931 w 1157853"/>
                <a:gd name="connsiteY7" fmla="*/ 694716 h 967291"/>
                <a:gd name="connsiteX8" fmla="*/ 486207 w 1157853"/>
                <a:gd name="connsiteY8" fmla="*/ 476317 h 967291"/>
                <a:gd name="connsiteX9" fmla="*/ 343205 w 1157853"/>
                <a:gd name="connsiteY9" fmla="*/ 467384 h 967291"/>
                <a:gd name="connsiteX10" fmla="*/ 300040 w 1157853"/>
                <a:gd name="connsiteY10" fmla="*/ 464382 h 967291"/>
                <a:gd name="connsiteX11" fmla="*/ 20681 w 1157853"/>
                <a:gd name="connsiteY11" fmla="*/ 261135 h 967291"/>
                <a:gd name="connsiteX12" fmla="*/ 17537 w 1157853"/>
                <a:gd name="connsiteY12" fmla="*/ 206678 h 967291"/>
                <a:gd name="connsiteX13" fmla="*/ 425533 w 1157853"/>
                <a:gd name="connsiteY13" fmla="*/ 7218 h 967291"/>
                <a:gd name="connsiteX14" fmla="*/ 547096 w 1157853"/>
                <a:gd name="connsiteY14" fmla="*/ 0 h 96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7853" h="967291">
                  <a:moveTo>
                    <a:pt x="547096" y="0"/>
                  </a:moveTo>
                  <a:cubicBezTo>
                    <a:pt x="739481" y="-71"/>
                    <a:pt x="918859" y="64248"/>
                    <a:pt x="1083801" y="174090"/>
                  </a:cubicBezTo>
                  <a:cubicBezTo>
                    <a:pt x="1120963" y="198888"/>
                    <a:pt x="1123036" y="241124"/>
                    <a:pt x="1131826" y="277286"/>
                  </a:cubicBezTo>
                  <a:cubicBezTo>
                    <a:pt x="1189713" y="516552"/>
                    <a:pt x="1150979" y="740168"/>
                    <a:pt x="1016266" y="947131"/>
                  </a:cubicBezTo>
                  <a:cubicBezTo>
                    <a:pt x="1002331" y="968571"/>
                    <a:pt x="992254" y="974574"/>
                    <a:pt x="970242" y="956993"/>
                  </a:cubicBezTo>
                  <a:cubicBezTo>
                    <a:pt x="929436" y="924477"/>
                    <a:pt x="886771" y="894175"/>
                    <a:pt x="844320" y="863731"/>
                  </a:cubicBezTo>
                  <a:cubicBezTo>
                    <a:pt x="831099" y="854226"/>
                    <a:pt x="826883" y="845722"/>
                    <a:pt x="831242" y="828356"/>
                  </a:cubicBezTo>
                  <a:cubicBezTo>
                    <a:pt x="845178" y="773185"/>
                    <a:pt x="827240" y="728662"/>
                    <a:pt x="780931" y="694716"/>
                  </a:cubicBezTo>
                  <a:cubicBezTo>
                    <a:pt x="682380" y="622392"/>
                    <a:pt x="584043" y="549641"/>
                    <a:pt x="486207" y="476317"/>
                  </a:cubicBezTo>
                  <a:cubicBezTo>
                    <a:pt x="439969" y="441656"/>
                    <a:pt x="391873" y="440013"/>
                    <a:pt x="343205" y="467384"/>
                  </a:cubicBezTo>
                  <a:cubicBezTo>
                    <a:pt x="325767" y="477175"/>
                    <a:pt x="316120" y="476389"/>
                    <a:pt x="300040" y="464382"/>
                  </a:cubicBezTo>
                  <a:cubicBezTo>
                    <a:pt x="207778" y="395490"/>
                    <a:pt x="114873" y="327383"/>
                    <a:pt x="20681" y="261135"/>
                  </a:cubicBezTo>
                  <a:cubicBezTo>
                    <a:pt x="-7547" y="241339"/>
                    <a:pt x="-5189" y="229619"/>
                    <a:pt x="17537" y="206678"/>
                  </a:cubicBezTo>
                  <a:cubicBezTo>
                    <a:pt x="130595" y="92619"/>
                    <a:pt x="267309" y="29229"/>
                    <a:pt x="425533" y="7218"/>
                  </a:cubicBezTo>
                  <a:cubicBezTo>
                    <a:pt x="463553" y="1858"/>
                    <a:pt x="501286" y="2144"/>
                    <a:pt x="547096" y="0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357">
              <a:extLst>
                <a:ext uri="{FF2B5EF4-FFF2-40B4-BE49-F238E27FC236}">
                  <a16:creationId xmlns:a16="http://schemas.microsoft.com/office/drawing/2014/main" id="{F1851838-B831-4596-8CAD-BB3B6175447F}"/>
                </a:ext>
              </a:extLst>
            </p:cNvPr>
            <p:cNvSpPr/>
            <p:nvPr/>
          </p:nvSpPr>
          <p:spPr>
            <a:xfrm>
              <a:off x="3408977" y="4979050"/>
              <a:ext cx="557466" cy="600806"/>
            </a:xfrm>
            <a:custGeom>
              <a:avLst/>
              <a:gdLst>
                <a:gd name="connsiteX0" fmla="*/ 1079338 w 1079337"/>
                <a:gd name="connsiteY0" fmla="*/ 1163251 h 1163250"/>
                <a:gd name="connsiteX1" fmla="*/ 858438 w 1079337"/>
                <a:gd name="connsiteY1" fmla="*/ 999738 h 1163250"/>
                <a:gd name="connsiteX2" fmla="*/ 309941 w 1079337"/>
                <a:gd name="connsiteY2" fmla="*/ 591170 h 1163250"/>
                <a:gd name="connsiteX3" fmla="*/ 424 w 1079337"/>
                <a:gd name="connsiteY3" fmla="*/ 24878 h 1163250"/>
                <a:gd name="connsiteX4" fmla="*/ 29368 w 1079337"/>
                <a:gd name="connsiteY4" fmla="*/ 4796 h 1163250"/>
                <a:gd name="connsiteX5" fmla="*/ 501683 w 1079337"/>
                <a:gd name="connsiteY5" fmla="*/ 271076 h 1163250"/>
                <a:gd name="connsiteX6" fmla="*/ 1041247 w 1079337"/>
                <a:gd name="connsiteY6" fmla="*/ 1013459 h 1163250"/>
                <a:gd name="connsiteX7" fmla="*/ 1079338 w 1079337"/>
                <a:gd name="connsiteY7" fmla="*/ 1163251 h 1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337" h="1163250">
                  <a:moveTo>
                    <a:pt x="1079338" y="1163251"/>
                  </a:moveTo>
                  <a:cubicBezTo>
                    <a:pt x="1002941" y="1106721"/>
                    <a:pt x="930618" y="1053408"/>
                    <a:pt x="858438" y="999738"/>
                  </a:cubicBezTo>
                  <a:cubicBezTo>
                    <a:pt x="675415" y="863810"/>
                    <a:pt x="491035" y="729741"/>
                    <a:pt x="309941" y="591170"/>
                  </a:cubicBezTo>
                  <a:cubicBezTo>
                    <a:pt x="123845" y="448811"/>
                    <a:pt x="21221" y="258856"/>
                    <a:pt x="424" y="24878"/>
                  </a:cubicBezTo>
                  <a:cubicBezTo>
                    <a:pt x="-2220" y="-5138"/>
                    <a:pt x="7499" y="-2565"/>
                    <a:pt x="29368" y="4796"/>
                  </a:cubicBezTo>
                  <a:cubicBezTo>
                    <a:pt x="203958" y="63398"/>
                    <a:pt x="360396" y="154659"/>
                    <a:pt x="501683" y="271076"/>
                  </a:cubicBezTo>
                  <a:cubicBezTo>
                    <a:pt x="745237" y="471965"/>
                    <a:pt x="936193" y="711946"/>
                    <a:pt x="1041247" y="1013459"/>
                  </a:cubicBezTo>
                  <a:cubicBezTo>
                    <a:pt x="1057612" y="1060340"/>
                    <a:pt x="1071262" y="1107865"/>
                    <a:pt x="1079338" y="1163251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58">
              <a:extLst>
                <a:ext uri="{FF2B5EF4-FFF2-40B4-BE49-F238E27FC236}">
                  <a16:creationId xmlns:a16="http://schemas.microsoft.com/office/drawing/2014/main" id="{489EB19B-7F18-4B51-AC7F-240363A8DD26}"/>
                </a:ext>
              </a:extLst>
            </p:cNvPr>
            <p:cNvSpPr/>
            <p:nvPr/>
          </p:nvSpPr>
          <p:spPr>
            <a:xfrm>
              <a:off x="3763337" y="4514416"/>
              <a:ext cx="731377" cy="376121"/>
            </a:xfrm>
            <a:custGeom>
              <a:avLst/>
              <a:gdLst>
                <a:gd name="connsiteX0" fmla="*/ 1413483 w 1416055"/>
                <a:gd name="connsiteY0" fmla="*/ 726877 h 728227"/>
                <a:gd name="connsiteX1" fmla="*/ 1250756 w 1416055"/>
                <a:gd name="connsiteY1" fmla="*/ 726234 h 728227"/>
                <a:gd name="connsiteX2" fmla="*/ 685751 w 1416055"/>
                <a:gd name="connsiteY2" fmla="*/ 578515 h 728227"/>
                <a:gd name="connsiteX3" fmla="*/ 12475 w 1416055"/>
                <a:gd name="connsiteY3" fmla="*/ 49456 h 728227"/>
                <a:gd name="connsiteX4" fmla="*/ 27125 w 1416055"/>
                <a:gd name="connsiteY4" fmla="*/ 13009 h 728227"/>
                <a:gd name="connsiteX5" fmla="*/ 679891 w 1416055"/>
                <a:gd name="connsiteY5" fmla="*/ 169089 h 728227"/>
                <a:gd name="connsiteX6" fmla="*/ 1402978 w 1416055"/>
                <a:gd name="connsiteY6" fmla="*/ 706795 h 728227"/>
                <a:gd name="connsiteX7" fmla="*/ 1416056 w 1416055"/>
                <a:gd name="connsiteY7" fmla="*/ 717730 h 728227"/>
                <a:gd name="connsiteX8" fmla="*/ 1413483 w 1416055"/>
                <a:gd name="connsiteY8" fmla="*/ 726877 h 72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055" h="728227">
                  <a:moveTo>
                    <a:pt x="1413483" y="726877"/>
                  </a:moveTo>
                  <a:cubicBezTo>
                    <a:pt x="1359241" y="726877"/>
                    <a:pt x="1304713" y="730307"/>
                    <a:pt x="1250756" y="726234"/>
                  </a:cubicBezTo>
                  <a:cubicBezTo>
                    <a:pt x="1053655" y="711298"/>
                    <a:pt x="865415" y="660414"/>
                    <a:pt x="685751" y="578515"/>
                  </a:cubicBezTo>
                  <a:cubicBezTo>
                    <a:pt x="418541" y="456666"/>
                    <a:pt x="187780" y="288151"/>
                    <a:pt x="12475" y="49456"/>
                  </a:cubicBezTo>
                  <a:cubicBezTo>
                    <a:pt x="-3319" y="27945"/>
                    <a:pt x="-9536" y="19084"/>
                    <a:pt x="27125" y="13009"/>
                  </a:cubicBezTo>
                  <a:cubicBezTo>
                    <a:pt x="267392" y="-26869"/>
                    <a:pt x="484790" y="24872"/>
                    <a:pt x="679891" y="169089"/>
                  </a:cubicBezTo>
                  <a:cubicBezTo>
                    <a:pt x="921372" y="347682"/>
                    <a:pt x="1161996" y="527489"/>
                    <a:pt x="1402978" y="706795"/>
                  </a:cubicBezTo>
                  <a:cubicBezTo>
                    <a:pt x="1407552" y="710154"/>
                    <a:pt x="1411696" y="714085"/>
                    <a:pt x="1416056" y="717730"/>
                  </a:cubicBezTo>
                  <a:cubicBezTo>
                    <a:pt x="1415198" y="720874"/>
                    <a:pt x="1414341" y="723876"/>
                    <a:pt x="1413483" y="726877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359">
              <a:extLst>
                <a:ext uri="{FF2B5EF4-FFF2-40B4-BE49-F238E27FC236}">
                  <a16:creationId xmlns:a16="http://schemas.microsoft.com/office/drawing/2014/main" id="{E65F2942-A734-44A7-BEA3-DE069D7D6564}"/>
                </a:ext>
              </a:extLst>
            </p:cNvPr>
            <p:cNvSpPr/>
            <p:nvPr/>
          </p:nvSpPr>
          <p:spPr>
            <a:xfrm>
              <a:off x="4262288" y="5243743"/>
              <a:ext cx="247450" cy="206229"/>
            </a:xfrm>
            <a:custGeom>
              <a:avLst/>
              <a:gdLst>
                <a:gd name="connsiteX0" fmla="*/ 282 w 479099"/>
                <a:gd name="connsiteY0" fmla="*/ 90690 h 399291"/>
                <a:gd name="connsiteX1" fmla="*/ 44305 w 479099"/>
                <a:gd name="connsiteY1" fmla="*/ 14079 h 399291"/>
                <a:gd name="connsiteX2" fmla="*/ 131493 w 479099"/>
                <a:gd name="connsiteY2" fmla="*/ 14651 h 399291"/>
                <a:gd name="connsiteX3" fmla="*/ 445583 w 479099"/>
                <a:gd name="connsiteY3" fmla="*/ 248629 h 399291"/>
                <a:gd name="connsiteX4" fmla="*/ 457661 w 479099"/>
                <a:gd name="connsiteY4" fmla="*/ 364760 h 399291"/>
                <a:gd name="connsiteX5" fmla="*/ 337099 w 479099"/>
                <a:gd name="connsiteY5" fmla="*/ 381197 h 399291"/>
                <a:gd name="connsiteX6" fmla="*/ 31155 w 479099"/>
                <a:gd name="connsiteY6" fmla="*/ 154151 h 399291"/>
                <a:gd name="connsiteX7" fmla="*/ 282 w 479099"/>
                <a:gd name="connsiteY7" fmla="*/ 90690 h 39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099" h="399291">
                  <a:moveTo>
                    <a:pt x="282" y="90690"/>
                  </a:moveTo>
                  <a:cubicBezTo>
                    <a:pt x="-2005" y="54814"/>
                    <a:pt x="16719" y="31588"/>
                    <a:pt x="44305" y="14079"/>
                  </a:cubicBezTo>
                  <a:cubicBezTo>
                    <a:pt x="73249" y="-4287"/>
                    <a:pt x="104122" y="-5288"/>
                    <a:pt x="131493" y="14651"/>
                  </a:cubicBezTo>
                  <a:cubicBezTo>
                    <a:pt x="236904" y="91691"/>
                    <a:pt x="342244" y="168945"/>
                    <a:pt x="445583" y="248629"/>
                  </a:cubicBezTo>
                  <a:cubicBezTo>
                    <a:pt x="487033" y="280574"/>
                    <a:pt x="488820" y="324739"/>
                    <a:pt x="457661" y="364760"/>
                  </a:cubicBezTo>
                  <a:cubicBezTo>
                    <a:pt x="427788" y="403137"/>
                    <a:pt x="377477" y="410855"/>
                    <a:pt x="337099" y="381197"/>
                  </a:cubicBezTo>
                  <a:cubicBezTo>
                    <a:pt x="234760" y="306015"/>
                    <a:pt x="132994" y="229976"/>
                    <a:pt x="31155" y="154151"/>
                  </a:cubicBezTo>
                  <a:cubicBezTo>
                    <a:pt x="9716" y="138286"/>
                    <a:pt x="-2005" y="117275"/>
                    <a:pt x="282" y="90690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360">
              <a:extLst>
                <a:ext uri="{FF2B5EF4-FFF2-40B4-BE49-F238E27FC236}">
                  <a16:creationId xmlns:a16="http://schemas.microsoft.com/office/drawing/2014/main" id="{28279B52-2A66-4703-A46A-27DF4FB33E0E}"/>
                </a:ext>
              </a:extLst>
            </p:cNvPr>
            <p:cNvSpPr/>
            <p:nvPr/>
          </p:nvSpPr>
          <p:spPr>
            <a:xfrm>
              <a:off x="9522675" y="5192266"/>
              <a:ext cx="178672" cy="203292"/>
            </a:xfrm>
            <a:custGeom>
              <a:avLst/>
              <a:gdLst>
                <a:gd name="connsiteX0" fmla="*/ 148934 w 345935"/>
                <a:gd name="connsiteY0" fmla="*/ 393605 h 393604"/>
                <a:gd name="connsiteX1" fmla="*/ 34947 w 345935"/>
                <a:gd name="connsiteY1" fmla="*/ 149550 h 393604"/>
                <a:gd name="connsiteX2" fmla="*/ 0 w 345935"/>
                <a:gd name="connsiteY2" fmla="*/ 71867 h 393604"/>
                <a:gd name="connsiteX3" fmla="*/ 143502 w 345935"/>
                <a:gd name="connsiteY3" fmla="*/ 9835 h 393604"/>
                <a:gd name="connsiteX4" fmla="*/ 262778 w 345935"/>
                <a:gd name="connsiteY4" fmla="*/ 51285 h 393604"/>
                <a:gd name="connsiteX5" fmla="*/ 338031 w 345935"/>
                <a:gd name="connsiteY5" fmla="*/ 216156 h 393604"/>
                <a:gd name="connsiteX6" fmla="*/ 304443 w 345935"/>
                <a:gd name="connsiteY6" fmla="*/ 324355 h 393604"/>
                <a:gd name="connsiteX7" fmla="*/ 148934 w 345935"/>
                <a:gd name="connsiteY7" fmla="*/ 393605 h 3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935" h="393604">
                  <a:moveTo>
                    <a:pt x="148934" y="393605"/>
                  </a:moveTo>
                  <a:cubicBezTo>
                    <a:pt x="110914" y="312277"/>
                    <a:pt x="72823" y="230949"/>
                    <a:pt x="34947" y="149550"/>
                  </a:cubicBezTo>
                  <a:cubicBezTo>
                    <a:pt x="22940" y="123823"/>
                    <a:pt x="11577" y="97738"/>
                    <a:pt x="0" y="71867"/>
                  </a:cubicBezTo>
                  <a:cubicBezTo>
                    <a:pt x="47881" y="51214"/>
                    <a:pt x="95834" y="30989"/>
                    <a:pt x="143502" y="9835"/>
                  </a:cubicBezTo>
                  <a:cubicBezTo>
                    <a:pt x="192885" y="-12033"/>
                    <a:pt x="239481" y="2903"/>
                    <a:pt x="262778" y="51285"/>
                  </a:cubicBezTo>
                  <a:cubicBezTo>
                    <a:pt x="289006" y="105742"/>
                    <a:pt x="313876" y="160770"/>
                    <a:pt x="338031" y="216156"/>
                  </a:cubicBezTo>
                  <a:cubicBezTo>
                    <a:pt x="355684" y="256605"/>
                    <a:pt x="343462" y="302057"/>
                    <a:pt x="304443" y="324355"/>
                  </a:cubicBezTo>
                  <a:cubicBezTo>
                    <a:pt x="255203" y="352512"/>
                    <a:pt x="203390" y="376453"/>
                    <a:pt x="148934" y="393605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361">
              <a:extLst>
                <a:ext uri="{FF2B5EF4-FFF2-40B4-BE49-F238E27FC236}">
                  <a16:creationId xmlns:a16="http://schemas.microsoft.com/office/drawing/2014/main" id="{E33D9E9A-62E9-42E9-98AC-896EE546AA8C}"/>
                </a:ext>
              </a:extLst>
            </p:cNvPr>
            <p:cNvSpPr/>
            <p:nvPr/>
          </p:nvSpPr>
          <p:spPr>
            <a:xfrm>
              <a:off x="4017633" y="4728116"/>
              <a:ext cx="5586688" cy="1012241"/>
            </a:xfrm>
            <a:custGeom>
              <a:avLst/>
              <a:gdLst>
                <a:gd name="connsiteX0" fmla="*/ 10807513 w 10816657"/>
                <a:gd name="connsiteY0" fmla="*/ 1292269 h 1959850"/>
                <a:gd name="connsiteX1" fmla="*/ 10796221 w 10816657"/>
                <a:gd name="connsiteY1" fmla="*/ 1251819 h 1959850"/>
                <a:gd name="connsiteX2" fmla="*/ 10689809 w 10816657"/>
                <a:gd name="connsiteY2" fmla="*/ 1016698 h 1959850"/>
                <a:gd name="connsiteX3" fmla="*/ 10658579 w 10816657"/>
                <a:gd name="connsiteY3" fmla="*/ 970531 h 1959850"/>
                <a:gd name="connsiteX4" fmla="*/ 10587685 w 10816657"/>
                <a:gd name="connsiteY4" fmla="*/ 943589 h 1959850"/>
                <a:gd name="connsiteX5" fmla="*/ 10201200 w 10816657"/>
                <a:gd name="connsiteY5" fmla="*/ 1117822 h 1959850"/>
                <a:gd name="connsiteX6" fmla="*/ 10187550 w 10816657"/>
                <a:gd name="connsiteY6" fmla="*/ 1151768 h 1959850"/>
                <a:gd name="connsiteX7" fmla="*/ 10252227 w 10816657"/>
                <a:gd name="connsiteY7" fmla="*/ 1290410 h 1959850"/>
                <a:gd name="connsiteX8" fmla="*/ 10230644 w 10816657"/>
                <a:gd name="connsiteY8" fmla="*/ 1347440 h 1959850"/>
                <a:gd name="connsiteX9" fmla="*/ 9705087 w 10816657"/>
                <a:gd name="connsiteY9" fmla="*/ 1558406 h 1959850"/>
                <a:gd name="connsiteX10" fmla="*/ 9304452 w 10816657"/>
                <a:gd name="connsiteY10" fmla="*/ 1716702 h 1959850"/>
                <a:gd name="connsiteX11" fmla="*/ 9118213 w 10816657"/>
                <a:gd name="connsiteY11" fmla="*/ 1729065 h 1959850"/>
                <a:gd name="connsiteX12" fmla="*/ 8923255 w 10816657"/>
                <a:gd name="connsiteY12" fmla="*/ 1568197 h 1959850"/>
                <a:gd name="connsiteX13" fmla="*/ 8787686 w 10816657"/>
                <a:gd name="connsiteY13" fmla="*/ 1317782 h 1959850"/>
                <a:gd name="connsiteX14" fmla="*/ 8404202 w 10816657"/>
                <a:gd name="connsiteY14" fmla="*/ 1086305 h 1959850"/>
                <a:gd name="connsiteX15" fmla="*/ 8089826 w 10816657"/>
                <a:gd name="connsiteY15" fmla="*/ 1188358 h 1959850"/>
                <a:gd name="connsiteX16" fmla="*/ 7803964 w 10816657"/>
                <a:gd name="connsiteY16" fmla="*/ 1434270 h 1959850"/>
                <a:gd name="connsiteX17" fmla="*/ 7506168 w 10816657"/>
                <a:gd name="connsiteY17" fmla="*/ 1693976 h 1959850"/>
                <a:gd name="connsiteX18" fmla="*/ 6893352 w 10816657"/>
                <a:gd name="connsiteY18" fmla="*/ 1891006 h 1959850"/>
                <a:gd name="connsiteX19" fmla="*/ 6613136 w 10816657"/>
                <a:gd name="connsiteY19" fmla="*/ 1796814 h 1959850"/>
                <a:gd name="connsiteX20" fmla="*/ 6532809 w 10816657"/>
                <a:gd name="connsiteY20" fmla="*/ 1716487 h 1959850"/>
                <a:gd name="connsiteX21" fmla="*/ 6515443 w 10816657"/>
                <a:gd name="connsiteY21" fmla="*/ 1597855 h 1959850"/>
                <a:gd name="connsiteX22" fmla="*/ 6526949 w 10816657"/>
                <a:gd name="connsiteY22" fmla="*/ 1575700 h 1959850"/>
                <a:gd name="connsiteX23" fmla="*/ 6607061 w 10816657"/>
                <a:gd name="connsiteY23" fmla="*/ 1266755 h 1959850"/>
                <a:gd name="connsiteX24" fmla="*/ 6575903 w 10816657"/>
                <a:gd name="connsiteY24" fmla="*/ 1159629 h 1959850"/>
                <a:gd name="connsiteX25" fmla="*/ 6431042 w 10816657"/>
                <a:gd name="connsiteY25" fmla="*/ 1139333 h 1959850"/>
                <a:gd name="connsiteX26" fmla="*/ 6393237 w 10816657"/>
                <a:gd name="connsiteY26" fmla="*/ 1195147 h 1959850"/>
                <a:gd name="connsiteX27" fmla="*/ 6378730 w 10816657"/>
                <a:gd name="connsiteY27" fmla="*/ 1607931 h 1959850"/>
                <a:gd name="connsiteX28" fmla="*/ 6363721 w 10816657"/>
                <a:gd name="connsiteY28" fmla="*/ 1655456 h 1959850"/>
                <a:gd name="connsiteX29" fmla="*/ 6245518 w 10816657"/>
                <a:gd name="connsiteY29" fmla="*/ 1689759 h 1959850"/>
                <a:gd name="connsiteX30" fmla="*/ 6104517 w 10816657"/>
                <a:gd name="connsiteY30" fmla="*/ 1570912 h 1959850"/>
                <a:gd name="connsiteX31" fmla="*/ 6098157 w 10816657"/>
                <a:gd name="connsiteY31" fmla="*/ 1407614 h 1959850"/>
                <a:gd name="connsiteX32" fmla="*/ 5842310 w 10816657"/>
                <a:gd name="connsiteY32" fmla="*/ 1197863 h 1959850"/>
                <a:gd name="connsiteX33" fmla="*/ 5705454 w 10816657"/>
                <a:gd name="connsiteY33" fmla="*/ 1261324 h 1959850"/>
                <a:gd name="connsiteX34" fmla="*/ 5705311 w 10816657"/>
                <a:gd name="connsiteY34" fmla="*/ 1250104 h 1959850"/>
                <a:gd name="connsiteX35" fmla="*/ 5683371 w 10816657"/>
                <a:gd name="connsiteY35" fmla="*/ 1198435 h 1959850"/>
                <a:gd name="connsiteX36" fmla="*/ 5634632 w 10816657"/>
                <a:gd name="connsiteY36" fmla="*/ 1239313 h 1959850"/>
                <a:gd name="connsiteX37" fmla="*/ 5583462 w 10816657"/>
                <a:gd name="connsiteY37" fmla="*/ 1445419 h 1959850"/>
                <a:gd name="connsiteX38" fmla="*/ 5519930 w 10816657"/>
                <a:gd name="connsiteY38" fmla="*/ 1616722 h 1959850"/>
                <a:gd name="connsiteX39" fmla="*/ 5370138 w 10816657"/>
                <a:gd name="connsiteY39" fmla="*/ 1688330 h 1959850"/>
                <a:gd name="connsiteX40" fmla="*/ 5284808 w 10816657"/>
                <a:gd name="connsiteY40" fmla="*/ 1565481 h 1959850"/>
                <a:gd name="connsiteX41" fmla="*/ 5277876 w 10816657"/>
                <a:gd name="connsiteY41" fmla="*/ 1293126 h 1959850"/>
                <a:gd name="connsiteX42" fmla="*/ 5280449 w 10816657"/>
                <a:gd name="connsiteY42" fmla="*/ 1282764 h 1959850"/>
                <a:gd name="connsiteX43" fmla="*/ 5252506 w 10816657"/>
                <a:gd name="connsiteY43" fmla="*/ 1242886 h 1959850"/>
                <a:gd name="connsiteX44" fmla="*/ 5217988 w 10816657"/>
                <a:gd name="connsiteY44" fmla="*/ 1269686 h 1959850"/>
                <a:gd name="connsiteX45" fmla="*/ 5114578 w 10816657"/>
                <a:gd name="connsiteY45" fmla="*/ 1521673 h 1959850"/>
                <a:gd name="connsiteX46" fmla="*/ 4951422 w 10816657"/>
                <a:gd name="connsiteY46" fmla="*/ 1707054 h 1959850"/>
                <a:gd name="connsiteX47" fmla="*/ 4847726 w 10816657"/>
                <a:gd name="connsiteY47" fmla="*/ 1726135 h 1959850"/>
                <a:gd name="connsiteX48" fmla="*/ 4716087 w 10816657"/>
                <a:gd name="connsiteY48" fmla="*/ 1527175 h 1959850"/>
                <a:gd name="connsiteX49" fmla="*/ 4686643 w 10816657"/>
                <a:gd name="connsiteY49" fmla="*/ 1377455 h 1959850"/>
                <a:gd name="connsiteX50" fmla="*/ 4704867 w 10816657"/>
                <a:gd name="connsiteY50" fmla="*/ 1318568 h 1959850"/>
                <a:gd name="connsiteX51" fmla="*/ 4804704 w 10816657"/>
                <a:gd name="connsiteY51" fmla="*/ 1180354 h 1959850"/>
                <a:gd name="connsiteX52" fmla="*/ 4994730 w 10816657"/>
                <a:gd name="connsiteY52" fmla="*/ 831102 h 1959850"/>
                <a:gd name="connsiteX53" fmla="*/ 5093710 w 10816657"/>
                <a:gd name="connsiteY53" fmla="*/ 487711 h 1959850"/>
                <a:gd name="connsiteX54" fmla="*/ 5066339 w 10816657"/>
                <a:gd name="connsiteY54" fmla="*/ 256091 h 1959850"/>
                <a:gd name="connsiteX55" fmla="*/ 4816138 w 10816657"/>
                <a:gd name="connsiteY55" fmla="*/ 13252 h 1959850"/>
                <a:gd name="connsiteX56" fmla="*/ 4575729 w 10816657"/>
                <a:gd name="connsiteY56" fmla="*/ 158112 h 1959850"/>
                <a:gd name="connsiteX57" fmla="*/ 4555361 w 10816657"/>
                <a:gd name="connsiteY57" fmla="*/ 463055 h 1959850"/>
                <a:gd name="connsiteX58" fmla="*/ 4560363 w 10816657"/>
                <a:gd name="connsiteY58" fmla="*/ 876197 h 1959850"/>
                <a:gd name="connsiteX59" fmla="*/ 4596811 w 10816657"/>
                <a:gd name="connsiteY59" fmla="*/ 1258037 h 1959850"/>
                <a:gd name="connsiteX60" fmla="*/ 4566652 w 10816657"/>
                <a:gd name="connsiteY60" fmla="*/ 1372667 h 1959850"/>
                <a:gd name="connsiteX61" fmla="*/ 4481894 w 10816657"/>
                <a:gd name="connsiteY61" fmla="*/ 1463929 h 1959850"/>
                <a:gd name="connsiteX62" fmla="*/ 4221689 w 10816657"/>
                <a:gd name="connsiteY62" fmla="*/ 1690617 h 1959850"/>
                <a:gd name="connsiteX63" fmla="*/ 4118779 w 10816657"/>
                <a:gd name="connsiteY63" fmla="*/ 1638018 h 1959850"/>
                <a:gd name="connsiteX64" fmla="*/ 4124924 w 10816657"/>
                <a:gd name="connsiteY64" fmla="*/ 1528248 h 1959850"/>
                <a:gd name="connsiteX65" fmla="*/ 4140862 w 10816657"/>
                <a:gd name="connsiteY65" fmla="*/ 1383959 h 1959850"/>
                <a:gd name="connsiteX66" fmla="*/ 4041810 w 10816657"/>
                <a:gd name="connsiteY66" fmla="*/ 1263254 h 1959850"/>
                <a:gd name="connsiteX67" fmla="*/ 3863004 w 10816657"/>
                <a:gd name="connsiteY67" fmla="*/ 1322141 h 1959850"/>
                <a:gd name="connsiteX68" fmla="*/ 3790466 w 10816657"/>
                <a:gd name="connsiteY68" fmla="*/ 1406828 h 1959850"/>
                <a:gd name="connsiteX69" fmla="*/ 3784177 w 10816657"/>
                <a:gd name="connsiteY69" fmla="*/ 1232595 h 1959850"/>
                <a:gd name="connsiteX70" fmla="*/ 3764453 w 10816657"/>
                <a:gd name="connsiteY70" fmla="*/ 1194147 h 1959850"/>
                <a:gd name="connsiteX71" fmla="*/ 3720287 w 10816657"/>
                <a:gd name="connsiteY71" fmla="*/ 1208011 h 1959850"/>
                <a:gd name="connsiteX72" fmla="*/ 3664401 w 10816657"/>
                <a:gd name="connsiteY72" fmla="*/ 1263111 h 1959850"/>
                <a:gd name="connsiteX73" fmla="*/ 3500102 w 10816657"/>
                <a:gd name="connsiteY73" fmla="*/ 1358731 h 1959850"/>
                <a:gd name="connsiteX74" fmla="*/ 3344594 w 10816657"/>
                <a:gd name="connsiteY74" fmla="*/ 1295127 h 1959850"/>
                <a:gd name="connsiteX75" fmla="*/ 3305288 w 10816657"/>
                <a:gd name="connsiteY75" fmla="*/ 1244673 h 1959850"/>
                <a:gd name="connsiteX76" fmla="*/ 3261408 w 10816657"/>
                <a:gd name="connsiteY76" fmla="*/ 1227378 h 1959850"/>
                <a:gd name="connsiteX77" fmla="*/ 3239325 w 10816657"/>
                <a:gd name="connsiteY77" fmla="*/ 1280834 h 1959850"/>
                <a:gd name="connsiteX78" fmla="*/ 3284348 w 10816657"/>
                <a:gd name="connsiteY78" fmla="*/ 1367450 h 1959850"/>
                <a:gd name="connsiteX79" fmla="*/ 3316365 w 10816657"/>
                <a:gd name="connsiteY79" fmla="*/ 1421835 h 1959850"/>
                <a:gd name="connsiteX80" fmla="*/ 3043510 w 10816657"/>
                <a:gd name="connsiteY80" fmla="*/ 1704553 h 1959850"/>
                <a:gd name="connsiteX81" fmla="*/ 2939885 w 10816657"/>
                <a:gd name="connsiteY81" fmla="*/ 1392249 h 1959850"/>
                <a:gd name="connsiteX82" fmla="*/ 3183725 w 10816657"/>
                <a:gd name="connsiteY82" fmla="*/ 1236240 h 1959850"/>
                <a:gd name="connsiteX83" fmla="*/ 3232750 w 10816657"/>
                <a:gd name="connsiteY83" fmla="*/ 1206081 h 1959850"/>
                <a:gd name="connsiteX84" fmla="*/ 3202949 w 10816657"/>
                <a:gd name="connsiteY84" fmla="*/ 1155698 h 1959850"/>
                <a:gd name="connsiteX85" fmla="*/ 2933382 w 10816657"/>
                <a:gd name="connsiteY85" fmla="*/ 1150624 h 1959850"/>
                <a:gd name="connsiteX86" fmla="*/ 2489367 w 10816657"/>
                <a:gd name="connsiteY86" fmla="*/ 1287338 h 1959850"/>
                <a:gd name="connsiteX87" fmla="*/ 2013122 w 10816657"/>
                <a:gd name="connsiteY87" fmla="*/ 1505164 h 1959850"/>
                <a:gd name="connsiteX88" fmla="*/ 1601266 w 10816657"/>
                <a:gd name="connsiteY88" fmla="*/ 1611076 h 1959850"/>
                <a:gd name="connsiteX89" fmla="*/ 1164827 w 10816657"/>
                <a:gd name="connsiteY89" fmla="*/ 1510524 h 1959850"/>
                <a:gd name="connsiteX90" fmla="*/ 1132882 w 10816657"/>
                <a:gd name="connsiteY90" fmla="*/ 1503163 h 1959850"/>
                <a:gd name="connsiteX91" fmla="*/ 1096578 w 10816657"/>
                <a:gd name="connsiteY91" fmla="*/ 1496803 h 1959850"/>
                <a:gd name="connsiteX92" fmla="*/ 975730 w 10816657"/>
                <a:gd name="connsiteY92" fmla="*/ 1408614 h 1959850"/>
                <a:gd name="connsiteX93" fmla="*/ 941712 w 10816657"/>
                <a:gd name="connsiteY93" fmla="*/ 1406542 h 1959850"/>
                <a:gd name="connsiteX94" fmla="*/ 775198 w 10816657"/>
                <a:gd name="connsiteY94" fmla="*/ 1402397 h 1959850"/>
                <a:gd name="connsiteX95" fmla="*/ 486763 w 10816657"/>
                <a:gd name="connsiteY95" fmla="*/ 1187500 h 1959850"/>
                <a:gd name="connsiteX96" fmla="*/ 440239 w 10816657"/>
                <a:gd name="connsiteY96" fmla="*/ 1050501 h 1959850"/>
                <a:gd name="connsiteX97" fmla="*/ 427089 w 10816657"/>
                <a:gd name="connsiteY97" fmla="*/ 1005478 h 1959850"/>
                <a:gd name="connsiteX98" fmla="*/ 145730 w 10816657"/>
                <a:gd name="connsiteY98" fmla="*/ 798871 h 1959850"/>
                <a:gd name="connsiteX99" fmla="*/ 101993 w 10816657"/>
                <a:gd name="connsiteY99" fmla="*/ 807304 h 1959850"/>
                <a:gd name="connsiteX100" fmla="*/ 5229 w 10816657"/>
                <a:gd name="connsiteY100" fmla="*/ 1235954 h 1959850"/>
                <a:gd name="connsiteX101" fmla="*/ 346048 w 10816657"/>
                <a:gd name="connsiteY101" fmla="*/ 1828545 h 1959850"/>
                <a:gd name="connsiteX102" fmla="*/ 386640 w 10816657"/>
                <a:gd name="connsiteY102" fmla="*/ 1848270 h 1959850"/>
                <a:gd name="connsiteX103" fmla="*/ 631123 w 10816657"/>
                <a:gd name="connsiteY103" fmla="*/ 1829831 h 1959850"/>
                <a:gd name="connsiteX104" fmla="*/ 1109584 w 10816657"/>
                <a:gd name="connsiteY104" fmla="*/ 1542255 h 1959850"/>
                <a:gd name="connsiteX105" fmla="*/ 1260090 w 10816657"/>
                <a:gd name="connsiteY105" fmla="*/ 1640877 h 1959850"/>
                <a:gd name="connsiteX106" fmla="*/ 1482348 w 10816657"/>
                <a:gd name="connsiteY106" fmla="*/ 1686472 h 1959850"/>
                <a:gd name="connsiteX107" fmla="*/ 1902707 w 10816657"/>
                <a:gd name="connsiteY107" fmla="*/ 1624583 h 1959850"/>
                <a:gd name="connsiteX108" fmla="*/ 2016981 w 10816657"/>
                <a:gd name="connsiteY108" fmla="*/ 1584276 h 1959850"/>
                <a:gd name="connsiteX109" fmla="*/ 2502946 w 10816657"/>
                <a:gd name="connsiteY109" fmla="*/ 1362876 h 1959850"/>
                <a:gd name="connsiteX110" fmla="*/ 2824397 w 10816657"/>
                <a:gd name="connsiteY110" fmla="*/ 1248103 h 1959850"/>
                <a:gd name="connsiteX111" fmla="*/ 3014566 w 10816657"/>
                <a:gd name="connsiteY111" fmla="*/ 1217873 h 1959850"/>
                <a:gd name="connsiteX112" fmla="*/ 2926021 w 10816657"/>
                <a:gd name="connsiteY112" fmla="*/ 1283335 h 1959850"/>
                <a:gd name="connsiteX113" fmla="*/ 3004704 w 10816657"/>
                <a:gd name="connsiteY113" fmla="*/ 1780520 h 1959850"/>
                <a:gd name="connsiteX114" fmla="*/ 3232464 w 10816657"/>
                <a:gd name="connsiteY114" fmla="*/ 1772588 h 1959850"/>
                <a:gd name="connsiteX115" fmla="*/ 3384257 w 10816657"/>
                <a:gd name="connsiteY115" fmla="*/ 1609361 h 1959850"/>
                <a:gd name="connsiteX116" fmla="*/ 3405053 w 10816657"/>
                <a:gd name="connsiteY116" fmla="*/ 1432770 h 1959850"/>
                <a:gd name="connsiteX117" fmla="*/ 3572068 w 10816657"/>
                <a:gd name="connsiteY117" fmla="*/ 1414760 h 1959850"/>
                <a:gd name="connsiteX118" fmla="*/ 3713427 w 10816657"/>
                <a:gd name="connsiteY118" fmla="*/ 1325571 h 1959850"/>
                <a:gd name="connsiteX119" fmla="*/ 3731722 w 10816657"/>
                <a:gd name="connsiteY119" fmla="*/ 1576272 h 1959850"/>
                <a:gd name="connsiteX120" fmla="*/ 3733866 w 10816657"/>
                <a:gd name="connsiteY120" fmla="*/ 1710556 h 1959850"/>
                <a:gd name="connsiteX121" fmla="*/ 3757378 w 10816657"/>
                <a:gd name="connsiteY121" fmla="*/ 1750934 h 1959850"/>
                <a:gd name="connsiteX122" fmla="*/ 3799257 w 10816657"/>
                <a:gd name="connsiteY122" fmla="*/ 1733210 h 1959850"/>
                <a:gd name="connsiteX123" fmla="*/ 3807404 w 10816657"/>
                <a:gd name="connsiteY123" fmla="*/ 1609861 h 1959850"/>
                <a:gd name="connsiteX124" fmla="*/ 3938972 w 10816657"/>
                <a:gd name="connsiteY124" fmla="*/ 1360018 h 1959850"/>
                <a:gd name="connsiteX125" fmla="*/ 3986424 w 10816657"/>
                <a:gd name="connsiteY125" fmla="*/ 1336506 h 1959850"/>
                <a:gd name="connsiteX126" fmla="*/ 4064465 w 10816657"/>
                <a:gd name="connsiteY126" fmla="*/ 1386603 h 1959850"/>
                <a:gd name="connsiteX127" fmla="*/ 4069110 w 10816657"/>
                <a:gd name="connsiteY127" fmla="*/ 1477150 h 1959850"/>
                <a:gd name="connsiteX128" fmla="*/ 4053388 w 10816657"/>
                <a:gd name="connsiteY128" fmla="*/ 1632230 h 1959850"/>
                <a:gd name="connsiteX129" fmla="*/ 4126997 w 10816657"/>
                <a:gd name="connsiteY129" fmla="*/ 1762154 h 1959850"/>
                <a:gd name="connsiteX130" fmla="*/ 4266283 w 10816657"/>
                <a:gd name="connsiteY130" fmla="*/ 1739571 h 1959850"/>
                <a:gd name="connsiteX131" fmla="*/ 4436156 w 10816657"/>
                <a:gd name="connsiteY131" fmla="*/ 1598855 h 1959850"/>
                <a:gd name="connsiteX132" fmla="*/ 4620251 w 10816657"/>
                <a:gd name="connsiteY132" fmla="*/ 1425480 h 1959850"/>
                <a:gd name="connsiteX133" fmla="*/ 4633473 w 10816657"/>
                <a:gd name="connsiteY133" fmla="*/ 1494444 h 1959850"/>
                <a:gd name="connsiteX134" fmla="*/ 4783550 w 10816657"/>
                <a:gd name="connsiteY134" fmla="*/ 1776304 h 1959850"/>
                <a:gd name="connsiteX135" fmla="*/ 4822570 w 10816657"/>
                <a:gd name="connsiteY135" fmla="*/ 1799673 h 1959850"/>
                <a:gd name="connsiteX136" fmla="*/ 4989156 w 10816657"/>
                <a:gd name="connsiteY136" fmla="*/ 1770229 h 1959850"/>
                <a:gd name="connsiteX137" fmla="*/ 5203767 w 10816657"/>
                <a:gd name="connsiteY137" fmla="*/ 1514598 h 1959850"/>
                <a:gd name="connsiteX138" fmla="*/ 5206697 w 10816657"/>
                <a:gd name="connsiteY138" fmla="*/ 1559263 h 1959850"/>
                <a:gd name="connsiteX139" fmla="*/ 5240500 w 10816657"/>
                <a:gd name="connsiteY139" fmla="*/ 1671107 h 1959850"/>
                <a:gd name="connsiteX140" fmla="*/ 5390149 w 10816657"/>
                <a:gd name="connsiteY140" fmla="*/ 1764941 h 1959850"/>
                <a:gd name="connsiteX141" fmla="*/ 5512783 w 10816657"/>
                <a:gd name="connsiteY141" fmla="*/ 1722705 h 1959850"/>
                <a:gd name="connsiteX142" fmla="*/ 5583534 w 10816657"/>
                <a:gd name="connsiteY142" fmla="*/ 1655456 h 1959850"/>
                <a:gd name="connsiteX143" fmla="*/ 5612263 w 10816657"/>
                <a:gd name="connsiteY143" fmla="*/ 1641377 h 1959850"/>
                <a:gd name="connsiteX144" fmla="*/ 5671508 w 10816657"/>
                <a:gd name="connsiteY144" fmla="*/ 1592566 h 1959850"/>
                <a:gd name="connsiteX145" fmla="*/ 5692161 w 10816657"/>
                <a:gd name="connsiteY145" fmla="*/ 1437558 h 1959850"/>
                <a:gd name="connsiteX146" fmla="*/ 5867466 w 10816657"/>
                <a:gd name="connsiteY146" fmla="*/ 1267184 h 1959850"/>
                <a:gd name="connsiteX147" fmla="*/ 6018830 w 10816657"/>
                <a:gd name="connsiteY147" fmla="*/ 1354086 h 1959850"/>
                <a:gd name="connsiteX148" fmla="*/ 6032694 w 10816657"/>
                <a:gd name="connsiteY148" fmla="*/ 1412330 h 1959850"/>
                <a:gd name="connsiteX149" fmla="*/ 6040269 w 10816657"/>
                <a:gd name="connsiteY149" fmla="*/ 1568625 h 1959850"/>
                <a:gd name="connsiteX150" fmla="*/ 6203425 w 10816657"/>
                <a:gd name="connsiteY150" fmla="*/ 1749576 h 1959850"/>
                <a:gd name="connsiteX151" fmla="*/ 6394166 w 10816657"/>
                <a:gd name="connsiteY151" fmla="*/ 1711699 h 1959850"/>
                <a:gd name="connsiteX152" fmla="*/ 6441262 w 10816657"/>
                <a:gd name="connsiteY152" fmla="*/ 1721847 h 1959850"/>
                <a:gd name="connsiteX153" fmla="*/ 6534452 w 10816657"/>
                <a:gd name="connsiteY153" fmla="*/ 1819326 h 1959850"/>
                <a:gd name="connsiteX154" fmla="*/ 7111036 w 10816657"/>
                <a:gd name="connsiteY154" fmla="*/ 1944033 h 1959850"/>
                <a:gd name="connsiteX155" fmla="*/ 7685189 w 10816657"/>
                <a:gd name="connsiteY155" fmla="*/ 1636804 h 1959850"/>
                <a:gd name="connsiteX156" fmla="*/ 7971265 w 10816657"/>
                <a:gd name="connsiteY156" fmla="*/ 1358303 h 1959850"/>
                <a:gd name="connsiteX157" fmla="*/ 8376903 w 10816657"/>
                <a:gd name="connsiteY157" fmla="*/ 1152983 h 1959850"/>
                <a:gd name="connsiteX158" fmla="*/ 8676486 w 10816657"/>
                <a:gd name="connsiteY158" fmla="*/ 1268685 h 1959850"/>
                <a:gd name="connsiteX159" fmla="*/ 8806052 w 10816657"/>
                <a:gd name="connsiteY159" fmla="*/ 1485082 h 1959850"/>
                <a:gd name="connsiteX160" fmla="*/ 8920754 w 10816657"/>
                <a:gd name="connsiteY160" fmla="*/ 1677253 h 1959850"/>
                <a:gd name="connsiteX161" fmla="*/ 9163736 w 10816657"/>
                <a:gd name="connsiteY161" fmla="*/ 1799602 h 1959850"/>
                <a:gd name="connsiteX162" fmla="*/ 9466179 w 10816657"/>
                <a:gd name="connsiteY162" fmla="*/ 1727850 h 1959850"/>
                <a:gd name="connsiteX163" fmla="*/ 10267163 w 10816657"/>
                <a:gd name="connsiteY163" fmla="*/ 1399753 h 1959850"/>
                <a:gd name="connsiteX164" fmla="*/ 10308827 w 10816657"/>
                <a:gd name="connsiteY164" fmla="*/ 1417047 h 1959850"/>
                <a:gd name="connsiteX165" fmla="*/ 10354565 w 10816657"/>
                <a:gd name="connsiteY165" fmla="*/ 1521315 h 1959850"/>
                <a:gd name="connsiteX166" fmla="*/ 10395872 w 10816657"/>
                <a:gd name="connsiteY166" fmla="*/ 1537681 h 1959850"/>
                <a:gd name="connsiteX167" fmla="*/ 10769064 w 10816657"/>
                <a:gd name="connsiteY167" fmla="*/ 1368451 h 1959850"/>
                <a:gd name="connsiteX168" fmla="*/ 10807513 w 10816657"/>
                <a:gd name="connsiteY168" fmla="*/ 1292269 h 1959850"/>
                <a:gd name="connsiteX169" fmla="*/ 4749676 w 10816657"/>
                <a:gd name="connsiteY169" fmla="*/ 541524 h 1959850"/>
                <a:gd name="connsiteX170" fmla="*/ 4767327 w 10816657"/>
                <a:gd name="connsiteY170" fmla="*/ 298327 h 1959850"/>
                <a:gd name="connsiteX171" fmla="*/ 4928125 w 10816657"/>
                <a:gd name="connsiteY171" fmla="*/ 234580 h 1959850"/>
                <a:gd name="connsiteX172" fmla="*/ 5007809 w 10816657"/>
                <a:gd name="connsiteY172" fmla="*/ 562892 h 1959850"/>
                <a:gd name="connsiteX173" fmla="*/ 4835863 w 10816657"/>
                <a:gd name="connsiteY173" fmla="*/ 980822 h 1959850"/>
                <a:gd name="connsiteX174" fmla="*/ 4774831 w 10816657"/>
                <a:gd name="connsiteY174" fmla="*/ 1084090 h 1959850"/>
                <a:gd name="connsiteX175" fmla="*/ 4755678 w 10816657"/>
                <a:gd name="connsiteY175" fmla="*/ 996044 h 1959850"/>
                <a:gd name="connsiteX176" fmla="*/ 4749676 w 10816657"/>
                <a:gd name="connsiteY176" fmla="*/ 541524 h 1959850"/>
                <a:gd name="connsiteX177" fmla="*/ 6455840 w 10816657"/>
                <a:gd name="connsiteY177" fmla="*/ 1552117 h 1959850"/>
                <a:gd name="connsiteX178" fmla="*/ 6435401 w 10816657"/>
                <a:gd name="connsiteY178" fmla="*/ 1574271 h 1959850"/>
                <a:gd name="connsiteX179" fmla="*/ 6405458 w 10816657"/>
                <a:gd name="connsiteY179" fmla="*/ 1395179 h 1959850"/>
                <a:gd name="connsiteX180" fmla="*/ 6473565 w 10816657"/>
                <a:gd name="connsiteY180" fmla="*/ 1192789 h 1959850"/>
                <a:gd name="connsiteX181" fmla="*/ 6525734 w 10816657"/>
                <a:gd name="connsiteY181" fmla="*/ 1199864 h 1959850"/>
                <a:gd name="connsiteX182" fmla="*/ 6526663 w 10816657"/>
                <a:gd name="connsiteY182" fmla="*/ 1322499 h 1959850"/>
                <a:gd name="connsiteX183" fmla="*/ 6455840 w 10816657"/>
                <a:gd name="connsiteY183" fmla="*/ 1552117 h 195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0816657" h="1959850">
                  <a:moveTo>
                    <a:pt x="10807513" y="1292269"/>
                  </a:moveTo>
                  <a:cubicBezTo>
                    <a:pt x="10808585" y="1277475"/>
                    <a:pt x="10802010" y="1264611"/>
                    <a:pt x="10796221" y="1251819"/>
                  </a:cubicBezTo>
                  <a:cubicBezTo>
                    <a:pt x="10760774" y="1173422"/>
                    <a:pt x="10724970" y="1095238"/>
                    <a:pt x="10689809" y="1016698"/>
                  </a:cubicBezTo>
                  <a:cubicBezTo>
                    <a:pt x="10682162" y="999689"/>
                    <a:pt x="10675659" y="981394"/>
                    <a:pt x="10658579" y="970531"/>
                  </a:cubicBezTo>
                  <a:cubicBezTo>
                    <a:pt x="10637139" y="921506"/>
                    <a:pt x="10637068" y="921292"/>
                    <a:pt x="10587685" y="943589"/>
                  </a:cubicBezTo>
                  <a:cubicBezTo>
                    <a:pt x="10458904" y="1001762"/>
                    <a:pt x="10330552" y="1060864"/>
                    <a:pt x="10201200" y="1117822"/>
                  </a:cubicBezTo>
                  <a:cubicBezTo>
                    <a:pt x="10181261" y="1126612"/>
                    <a:pt x="10179546" y="1134830"/>
                    <a:pt x="10187550" y="1151768"/>
                  </a:cubicBezTo>
                  <a:cubicBezTo>
                    <a:pt x="10209204" y="1197934"/>
                    <a:pt x="10228857" y="1245101"/>
                    <a:pt x="10252227" y="1290410"/>
                  </a:cubicBezTo>
                  <a:cubicBezTo>
                    <a:pt x="10267520" y="1320069"/>
                    <a:pt x="10263804" y="1334362"/>
                    <a:pt x="10230644" y="1347440"/>
                  </a:cubicBezTo>
                  <a:cubicBezTo>
                    <a:pt x="10054981" y="1416618"/>
                    <a:pt x="9880820" y="1489370"/>
                    <a:pt x="9705087" y="1558406"/>
                  </a:cubicBezTo>
                  <a:cubicBezTo>
                    <a:pt x="9571447" y="1610933"/>
                    <a:pt x="9441379" y="1672608"/>
                    <a:pt x="9304452" y="1716702"/>
                  </a:cubicBezTo>
                  <a:cubicBezTo>
                    <a:pt x="9243492" y="1736355"/>
                    <a:pt x="9180960" y="1742715"/>
                    <a:pt x="9118213" y="1729065"/>
                  </a:cubicBezTo>
                  <a:cubicBezTo>
                    <a:pt x="9026166" y="1709055"/>
                    <a:pt x="8971138" y="1642378"/>
                    <a:pt x="8923255" y="1568197"/>
                  </a:cubicBezTo>
                  <a:cubicBezTo>
                    <a:pt x="8871657" y="1488227"/>
                    <a:pt x="8832851" y="1401253"/>
                    <a:pt x="8787686" y="1317782"/>
                  </a:cubicBezTo>
                  <a:cubicBezTo>
                    <a:pt x="8704857" y="1164631"/>
                    <a:pt x="8578221" y="1084590"/>
                    <a:pt x="8404202" y="1086305"/>
                  </a:cubicBezTo>
                  <a:cubicBezTo>
                    <a:pt x="8289857" y="1087377"/>
                    <a:pt x="8185733" y="1126898"/>
                    <a:pt x="8089826" y="1188358"/>
                  </a:cubicBezTo>
                  <a:cubicBezTo>
                    <a:pt x="7982842" y="1256822"/>
                    <a:pt x="7893582" y="1345868"/>
                    <a:pt x="7803964" y="1434270"/>
                  </a:cubicBezTo>
                  <a:cubicBezTo>
                    <a:pt x="7709987" y="1527033"/>
                    <a:pt x="7613366" y="1616507"/>
                    <a:pt x="7506168" y="1693976"/>
                  </a:cubicBezTo>
                  <a:cubicBezTo>
                    <a:pt x="7323431" y="1826044"/>
                    <a:pt x="7125472" y="1911302"/>
                    <a:pt x="6893352" y="1891006"/>
                  </a:cubicBezTo>
                  <a:cubicBezTo>
                    <a:pt x="6792229" y="1882144"/>
                    <a:pt x="6698108" y="1853129"/>
                    <a:pt x="6613136" y="1796814"/>
                  </a:cubicBezTo>
                  <a:cubicBezTo>
                    <a:pt x="6590624" y="1765870"/>
                    <a:pt x="6559108" y="1743787"/>
                    <a:pt x="6532809" y="1716487"/>
                  </a:cubicBezTo>
                  <a:cubicBezTo>
                    <a:pt x="6479924" y="1661530"/>
                    <a:pt x="6479210" y="1662245"/>
                    <a:pt x="6515443" y="1597855"/>
                  </a:cubicBezTo>
                  <a:cubicBezTo>
                    <a:pt x="6519516" y="1590565"/>
                    <a:pt x="6523233" y="1583133"/>
                    <a:pt x="6526949" y="1575700"/>
                  </a:cubicBezTo>
                  <a:cubicBezTo>
                    <a:pt x="6575117" y="1478222"/>
                    <a:pt x="6604489" y="1374025"/>
                    <a:pt x="6607061" y="1266755"/>
                  </a:cubicBezTo>
                  <a:cubicBezTo>
                    <a:pt x="6608277" y="1215872"/>
                    <a:pt x="6583764" y="1174279"/>
                    <a:pt x="6575903" y="1159629"/>
                  </a:cubicBezTo>
                  <a:cubicBezTo>
                    <a:pt x="6541527" y="1095310"/>
                    <a:pt x="6480782" y="1087020"/>
                    <a:pt x="6431042" y="1139333"/>
                  </a:cubicBezTo>
                  <a:cubicBezTo>
                    <a:pt x="6415320" y="1155913"/>
                    <a:pt x="6403242" y="1174922"/>
                    <a:pt x="6393237" y="1195147"/>
                  </a:cubicBezTo>
                  <a:cubicBezTo>
                    <a:pt x="6326274" y="1330503"/>
                    <a:pt x="6323558" y="1468860"/>
                    <a:pt x="6378730" y="1607931"/>
                  </a:cubicBezTo>
                  <a:cubicBezTo>
                    <a:pt x="6388664" y="1633016"/>
                    <a:pt x="6384018" y="1643593"/>
                    <a:pt x="6363721" y="1655456"/>
                  </a:cubicBezTo>
                  <a:cubicBezTo>
                    <a:pt x="6327060" y="1676967"/>
                    <a:pt x="6287825" y="1689759"/>
                    <a:pt x="6245518" y="1689759"/>
                  </a:cubicBezTo>
                  <a:cubicBezTo>
                    <a:pt x="6167835" y="1689831"/>
                    <a:pt x="6119238" y="1646737"/>
                    <a:pt x="6104517" y="1570912"/>
                  </a:cubicBezTo>
                  <a:cubicBezTo>
                    <a:pt x="6093940" y="1516527"/>
                    <a:pt x="6100086" y="1461999"/>
                    <a:pt x="6098157" y="1407614"/>
                  </a:cubicBezTo>
                  <a:cubicBezTo>
                    <a:pt x="6093011" y="1262753"/>
                    <a:pt x="5986027" y="1175423"/>
                    <a:pt x="5842310" y="1197863"/>
                  </a:cubicBezTo>
                  <a:cubicBezTo>
                    <a:pt x="5791855" y="1205795"/>
                    <a:pt x="5747404" y="1224305"/>
                    <a:pt x="5705454" y="1261324"/>
                  </a:cubicBezTo>
                  <a:cubicBezTo>
                    <a:pt x="5703810" y="1257108"/>
                    <a:pt x="5705526" y="1252177"/>
                    <a:pt x="5705311" y="1250104"/>
                  </a:cubicBezTo>
                  <a:cubicBezTo>
                    <a:pt x="5702810" y="1230808"/>
                    <a:pt x="5716245" y="1204866"/>
                    <a:pt x="5683371" y="1198435"/>
                  </a:cubicBezTo>
                  <a:cubicBezTo>
                    <a:pt x="5650282" y="1191931"/>
                    <a:pt x="5643708" y="1218088"/>
                    <a:pt x="5634632" y="1239313"/>
                  </a:cubicBezTo>
                  <a:cubicBezTo>
                    <a:pt x="5606331" y="1305132"/>
                    <a:pt x="5596040" y="1375597"/>
                    <a:pt x="5583462" y="1445419"/>
                  </a:cubicBezTo>
                  <a:cubicBezTo>
                    <a:pt x="5572528" y="1506308"/>
                    <a:pt x="5559950" y="1567125"/>
                    <a:pt x="5519930" y="1616722"/>
                  </a:cubicBezTo>
                  <a:cubicBezTo>
                    <a:pt x="5481838" y="1663960"/>
                    <a:pt x="5433528" y="1699765"/>
                    <a:pt x="5370138" y="1688330"/>
                  </a:cubicBezTo>
                  <a:cubicBezTo>
                    <a:pt x="5305819" y="1676753"/>
                    <a:pt x="5295457" y="1618008"/>
                    <a:pt x="5284808" y="1565481"/>
                  </a:cubicBezTo>
                  <a:cubicBezTo>
                    <a:pt x="5266656" y="1475292"/>
                    <a:pt x="5267156" y="1384245"/>
                    <a:pt x="5277876" y="1293126"/>
                  </a:cubicBezTo>
                  <a:cubicBezTo>
                    <a:pt x="5278305" y="1289624"/>
                    <a:pt x="5280306" y="1286265"/>
                    <a:pt x="5280449" y="1282764"/>
                  </a:cubicBezTo>
                  <a:cubicBezTo>
                    <a:pt x="5281521" y="1262325"/>
                    <a:pt x="5271873" y="1247460"/>
                    <a:pt x="5252506" y="1242886"/>
                  </a:cubicBezTo>
                  <a:cubicBezTo>
                    <a:pt x="5232210" y="1238098"/>
                    <a:pt x="5222634" y="1251105"/>
                    <a:pt x="5217988" y="1269686"/>
                  </a:cubicBezTo>
                  <a:cubicBezTo>
                    <a:pt x="5195834" y="1358731"/>
                    <a:pt x="5164889" y="1444276"/>
                    <a:pt x="5114578" y="1521673"/>
                  </a:cubicBezTo>
                  <a:cubicBezTo>
                    <a:pt x="5069340" y="1591351"/>
                    <a:pt x="5025246" y="1662674"/>
                    <a:pt x="4951422" y="1707054"/>
                  </a:cubicBezTo>
                  <a:cubicBezTo>
                    <a:pt x="4919835" y="1726064"/>
                    <a:pt x="4886603" y="1743430"/>
                    <a:pt x="4847726" y="1726135"/>
                  </a:cubicBezTo>
                  <a:cubicBezTo>
                    <a:pt x="4772402" y="1680540"/>
                    <a:pt x="4738455" y="1607788"/>
                    <a:pt x="4716087" y="1527175"/>
                  </a:cubicBezTo>
                  <a:cubicBezTo>
                    <a:pt x="4702437" y="1477936"/>
                    <a:pt x="4695719" y="1427481"/>
                    <a:pt x="4686643" y="1377455"/>
                  </a:cubicBezTo>
                  <a:cubicBezTo>
                    <a:pt x="4682498" y="1354586"/>
                    <a:pt x="4690574" y="1335863"/>
                    <a:pt x="4704867" y="1318568"/>
                  </a:cubicBezTo>
                  <a:cubicBezTo>
                    <a:pt x="4741171" y="1274688"/>
                    <a:pt x="4772473" y="1227235"/>
                    <a:pt x="4804704" y="1180354"/>
                  </a:cubicBezTo>
                  <a:cubicBezTo>
                    <a:pt x="4879028" y="1069940"/>
                    <a:pt x="4942203" y="953237"/>
                    <a:pt x="4994730" y="831102"/>
                  </a:cubicBezTo>
                  <a:cubicBezTo>
                    <a:pt x="5042112" y="720902"/>
                    <a:pt x="5083276" y="608630"/>
                    <a:pt x="5093710" y="487711"/>
                  </a:cubicBezTo>
                  <a:cubicBezTo>
                    <a:pt x="5095711" y="409242"/>
                    <a:pt x="5096283" y="330773"/>
                    <a:pt x="5066339" y="256091"/>
                  </a:cubicBezTo>
                  <a:cubicBezTo>
                    <a:pt x="5017814" y="134886"/>
                    <a:pt x="4909829" y="42410"/>
                    <a:pt x="4816138" y="13252"/>
                  </a:cubicBezTo>
                  <a:cubicBezTo>
                    <a:pt x="4685857" y="-27340"/>
                    <a:pt x="4594596" y="26544"/>
                    <a:pt x="4575729" y="158112"/>
                  </a:cubicBezTo>
                  <a:cubicBezTo>
                    <a:pt x="4561292" y="259093"/>
                    <a:pt x="4556219" y="361146"/>
                    <a:pt x="4555361" y="463055"/>
                  </a:cubicBezTo>
                  <a:cubicBezTo>
                    <a:pt x="4554146" y="600769"/>
                    <a:pt x="4551645" y="738412"/>
                    <a:pt x="4560363" y="876197"/>
                  </a:cubicBezTo>
                  <a:cubicBezTo>
                    <a:pt x="4568439" y="1003977"/>
                    <a:pt x="4578873" y="1131328"/>
                    <a:pt x="4596811" y="1258037"/>
                  </a:cubicBezTo>
                  <a:cubicBezTo>
                    <a:pt x="4602885" y="1300916"/>
                    <a:pt x="4607388" y="1339793"/>
                    <a:pt x="4566652" y="1372667"/>
                  </a:cubicBezTo>
                  <a:cubicBezTo>
                    <a:pt x="4534707" y="1398466"/>
                    <a:pt x="4510981" y="1434199"/>
                    <a:pt x="4481894" y="1463929"/>
                  </a:cubicBezTo>
                  <a:cubicBezTo>
                    <a:pt x="4401282" y="1546471"/>
                    <a:pt x="4317095" y="1625297"/>
                    <a:pt x="4221689" y="1690617"/>
                  </a:cubicBezTo>
                  <a:cubicBezTo>
                    <a:pt x="4168519" y="1726993"/>
                    <a:pt x="4122423" y="1702552"/>
                    <a:pt x="4118779" y="1638018"/>
                  </a:cubicBezTo>
                  <a:cubicBezTo>
                    <a:pt x="4116706" y="1601356"/>
                    <a:pt x="4116134" y="1564766"/>
                    <a:pt x="4124924" y="1528248"/>
                  </a:cubicBezTo>
                  <a:cubicBezTo>
                    <a:pt x="4136288" y="1481009"/>
                    <a:pt x="4144220" y="1433198"/>
                    <a:pt x="4140862" y="1383959"/>
                  </a:cubicBezTo>
                  <a:cubicBezTo>
                    <a:pt x="4136931" y="1326501"/>
                    <a:pt x="4097339" y="1275974"/>
                    <a:pt x="4041810" y="1263254"/>
                  </a:cubicBezTo>
                  <a:cubicBezTo>
                    <a:pt x="3970702" y="1246888"/>
                    <a:pt x="3915174" y="1280262"/>
                    <a:pt x="3863004" y="1322141"/>
                  </a:cubicBezTo>
                  <a:cubicBezTo>
                    <a:pt x="3835704" y="1344081"/>
                    <a:pt x="3816480" y="1373739"/>
                    <a:pt x="3790466" y="1406828"/>
                  </a:cubicBezTo>
                  <a:cubicBezTo>
                    <a:pt x="3790538" y="1343438"/>
                    <a:pt x="3789323" y="1287909"/>
                    <a:pt x="3784177" y="1232595"/>
                  </a:cubicBezTo>
                  <a:cubicBezTo>
                    <a:pt x="3782677" y="1216301"/>
                    <a:pt x="3781248" y="1201222"/>
                    <a:pt x="3764453" y="1194147"/>
                  </a:cubicBezTo>
                  <a:cubicBezTo>
                    <a:pt x="3746372" y="1186571"/>
                    <a:pt x="3732794" y="1194933"/>
                    <a:pt x="3720287" y="1208011"/>
                  </a:cubicBezTo>
                  <a:cubicBezTo>
                    <a:pt x="3702207" y="1226949"/>
                    <a:pt x="3683983" y="1245816"/>
                    <a:pt x="3664401" y="1263111"/>
                  </a:cubicBezTo>
                  <a:cubicBezTo>
                    <a:pt x="3616091" y="1305776"/>
                    <a:pt x="3565636" y="1344581"/>
                    <a:pt x="3500102" y="1358731"/>
                  </a:cubicBezTo>
                  <a:cubicBezTo>
                    <a:pt x="3430995" y="1373668"/>
                    <a:pt x="3382256" y="1354229"/>
                    <a:pt x="3344594" y="1295127"/>
                  </a:cubicBezTo>
                  <a:cubicBezTo>
                    <a:pt x="3333159" y="1277189"/>
                    <a:pt x="3318294" y="1261539"/>
                    <a:pt x="3305288" y="1244673"/>
                  </a:cubicBezTo>
                  <a:cubicBezTo>
                    <a:pt x="3294067" y="1230094"/>
                    <a:pt x="3279489" y="1224377"/>
                    <a:pt x="3261408" y="1227378"/>
                  </a:cubicBezTo>
                  <a:cubicBezTo>
                    <a:pt x="3235252" y="1237383"/>
                    <a:pt x="3236538" y="1259466"/>
                    <a:pt x="3239325" y="1280834"/>
                  </a:cubicBezTo>
                  <a:cubicBezTo>
                    <a:pt x="3243756" y="1314852"/>
                    <a:pt x="3262408" y="1342151"/>
                    <a:pt x="3284348" y="1367450"/>
                  </a:cubicBezTo>
                  <a:cubicBezTo>
                    <a:pt x="3300714" y="1382244"/>
                    <a:pt x="3311005" y="1400253"/>
                    <a:pt x="3316365" y="1421835"/>
                  </a:cubicBezTo>
                  <a:cubicBezTo>
                    <a:pt x="3354027" y="1573914"/>
                    <a:pt x="3248044" y="1757866"/>
                    <a:pt x="3043510" y="1704553"/>
                  </a:cubicBezTo>
                  <a:cubicBezTo>
                    <a:pt x="2896577" y="1659386"/>
                    <a:pt x="2848624" y="1515455"/>
                    <a:pt x="2939885" y="1392249"/>
                  </a:cubicBezTo>
                  <a:cubicBezTo>
                    <a:pt x="3001202" y="1309420"/>
                    <a:pt x="3086246" y="1263111"/>
                    <a:pt x="3183725" y="1236240"/>
                  </a:cubicBezTo>
                  <a:cubicBezTo>
                    <a:pt x="3202878" y="1230951"/>
                    <a:pt x="3224318" y="1228807"/>
                    <a:pt x="3232750" y="1206081"/>
                  </a:cubicBezTo>
                  <a:cubicBezTo>
                    <a:pt x="3234823" y="1182283"/>
                    <a:pt x="3234894" y="1161201"/>
                    <a:pt x="3202949" y="1155698"/>
                  </a:cubicBezTo>
                  <a:cubicBezTo>
                    <a:pt x="3113260" y="1140190"/>
                    <a:pt x="3023285" y="1138475"/>
                    <a:pt x="2933382" y="1150624"/>
                  </a:cubicBezTo>
                  <a:cubicBezTo>
                    <a:pt x="2777873" y="1171564"/>
                    <a:pt x="2631941" y="1224234"/>
                    <a:pt x="2489367" y="1287338"/>
                  </a:cubicBezTo>
                  <a:cubicBezTo>
                    <a:pt x="2329713" y="1358017"/>
                    <a:pt x="2175205" y="1439702"/>
                    <a:pt x="2013122" y="1505164"/>
                  </a:cubicBezTo>
                  <a:cubicBezTo>
                    <a:pt x="1880482" y="1558692"/>
                    <a:pt x="1744340" y="1599927"/>
                    <a:pt x="1601266" y="1611076"/>
                  </a:cubicBezTo>
                  <a:cubicBezTo>
                    <a:pt x="1445972" y="1623154"/>
                    <a:pt x="1298181" y="1596568"/>
                    <a:pt x="1164827" y="1510524"/>
                  </a:cubicBezTo>
                  <a:cubicBezTo>
                    <a:pt x="1155108" y="1504235"/>
                    <a:pt x="1144531" y="1493372"/>
                    <a:pt x="1132882" y="1503163"/>
                  </a:cubicBezTo>
                  <a:cubicBezTo>
                    <a:pt x="1116731" y="1516741"/>
                    <a:pt x="1108012" y="1505236"/>
                    <a:pt x="1096578" y="1496803"/>
                  </a:cubicBezTo>
                  <a:cubicBezTo>
                    <a:pt x="1056485" y="1467144"/>
                    <a:pt x="1015750" y="1438344"/>
                    <a:pt x="975730" y="1408614"/>
                  </a:cubicBezTo>
                  <a:cubicBezTo>
                    <a:pt x="964223" y="1400038"/>
                    <a:pt x="956148" y="1396394"/>
                    <a:pt x="941712" y="1406542"/>
                  </a:cubicBezTo>
                  <a:cubicBezTo>
                    <a:pt x="882253" y="1448349"/>
                    <a:pt x="833299" y="1445919"/>
                    <a:pt x="775198" y="1402397"/>
                  </a:cubicBezTo>
                  <a:cubicBezTo>
                    <a:pt x="679219" y="1330503"/>
                    <a:pt x="583099" y="1258894"/>
                    <a:pt x="486763" y="1187500"/>
                  </a:cubicBezTo>
                  <a:cubicBezTo>
                    <a:pt x="440168" y="1152983"/>
                    <a:pt x="421658" y="1104315"/>
                    <a:pt x="440239" y="1050501"/>
                  </a:cubicBezTo>
                  <a:cubicBezTo>
                    <a:pt x="447457" y="1029633"/>
                    <a:pt x="444027" y="1017770"/>
                    <a:pt x="427089" y="1005478"/>
                  </a:cubicBezTo>
                  <a:cubicBezTo>
                    <a:pt x="332970" y="937085"/>
                    <a:pt x="238849" y="868622"/>
                    <a:pt x="145730" y="798871"/>
                  </a:cubicBezTo>
                  <a:cubicBezTo>
                    <a:pt x="125148" y="783435"/>
                    <a:pt x="115715" y="786293"/>
                    <a:pt x="101993" y="807304"/>
                  </a:cubicBezTo>
                  <a:cubicBezTo>
                    <a:pt x="16664" y="938515"/>
                    <a:pt x="-13209" y="1083804"/>
                    <a:pt x="5229" y="1235954"/>
                  </a:cubicBezTo>
                  <a:cubicBezTo>
                    <a:pt x="34816" y="1479794"/>
                    <a:pt x="158094" y="1673679"/>
                    <a:pt x="346048" y="1828545"/>
                  </a:cubicBezTo>
                  <a:cubicBezTo>
                    <a:pt x="357554" y="1837979"/>
                    <a:pt x="369060" y="1847912"/>
                    <a:pt x="386640" y="1848270"/>
                  </a:cubicBezTo>
                  <a:cubicBezTo>
                    <a:pt x="468754" y="1849770"/>
                    <a:pt x="550439" y="1848484"/>
                    <a:pt x="631123" y="1829831"/>
                  </a:cubicBezTo>
                  <a:cubicBezTo>
                    <a:pt x="821150" y="1785809"/>
                    <a:pt x="979874" y="1689974"/>
                    <a:pt x="1109584" y="1542255"/>
                  </a:cubicBezTo>
                  <a:cubicBezTo>
                    <a:pt x="1142387" y="1582061"/>
                    <a:pt x="1248727" y="1636446"/>
                    <a:pt x="1260090" y="1640877"/>
                  </a:cubicBezTo>
                  <a:cubicBezTo>
                    <a:pt x="1331556" y="1668820"/>
                    <a:pt x="1406237" y="1682899"/>
                    <a:pt x="1482348" y="1686472"/>
                  </a:cubicBezTo>
                  <a:cubicBezTo>
                    <a:pt x="1626279" y="1693190"/>
                    <a:pt x="1766066" y="1669177"/>
                    <a:pt x="1902707" y="1624583"/>
                  </a:cubicBezTo>
                  <a:cubicBezTo>
                    <a:pt x="1940370" y="1610004"/>
                    <a:pt x="1979247" y="1598927"/>
                    <a:pt x="2016981" y="1584276"/>
                  </a:cubicBezTo>
                  <a:cubicBezTo>
                    <a:pt x="2183281" y="1519814"/>
                    <a:pt x="2340147" y="1434842"/>
                    <a:pt x="2502946" y="1362876"/>
                  </a:cubicBezTo>
                  <a:cubicBezTo>
                    <a:pt x="2607285" y="1316710"/>
                    <a:pt x="2712840" y="1274188"/>
                    <a:pt x="2824397" y="1248103"/>
                  </a:cubicBezTo>
                  <a:cubicBezTo>
                    <a:pt x="2887644" y="1229808"/>
                    <a:pt x="2952749" y="1223162"/>
                    <a:pt x="3014566" y="1217873"/>
                  </a:cubicBezTo>
                  <a:cubicBezTo>
                    <a:pt x="2983836" y="1233738"/>
                    <a:pt x="2955465" y="1259466"/>
                    <a:pt x="2926021" y="1283335"/>
                  </a:cubicBezTo>
                  <a:cubicBezTo>
                    <a:pt x="2683181" y="1480080"/>
                    <a:pt x="2868134" y="1734783"/>
                    <a:pt x="3004704" y="1780520"/>
                  </a:cubicBezTo>
                  <a:cubicBezTo>
                    <a:pt x="3081387" y="1806176"/>
                    <a:pt x="3157640" y="1805891"/>
                    <a:pt x="3232464" y="1772588"/>
                  </a:cubicBezTo>
                  <a:cubicBezTo>
                    <a:pt x="3307432" y="1740786"/>
                    <a:pt x="3352098" y="1680898"/>
                    <a:pt x="3384257" y="1609361"/>
                  </a:cubicBezTo>
                  <a:cubicBezTo>
                    <a:pt x="3408055" y="1552903"/>
                    <a:pt x="3410485" y="1493515"/>
                    <a:pt x="3405053" y="1432770"/>
                  </a:cubicBezTo>
                  <a:cubicBezTo>
                    <a:pt x="3464370" y="1441202"/>
                    <a:pt x="3519041" y="1437629"/>
                    <a:pt x="3572068" y="1414760"/>
                  </a:cubicBezTo>
                  <a:cubicBezTo>
                    <a:pt x="3623237" y="1392677"/>
                    <a:pt x="3665974" y="1357445"/>
                    <a:pt x="3713427" y="1325571"/>
                  </a:cubicBezTo>
                  <a:cubicBezTo>
                    <a:pt x="3707924" y="1411616"/>
                    <a:pt x="3723718" y="1493658"/>
                    <a:pt x="3731722" y="1576272"/>
                  </a:cubicBezTo>
                  <a:cubicBezTo>
                    <a:pt x="3732365" y="1621009"/>
                    <a:pt x="3732365" y="1665818"/>
                    <a:pt x="3733866" y="1710556"/>
                  </a:cubicBezTo>
                  <a:cubicBezTo>
                    <a:pt x="3734438" y="1727422"/>
                    <a:pt x="3739583" y="1744430"/>
                    <a:pt x="3757378" y="1750934"/>
                  </a:cubicBezTo>
                  <a:cubicBezTo>
                    <a:pt x="3775601" y="1757651"/>
                    <a:pt x="3788894" y="1747575"/>
                    <a:pt x="3799257" y="1733210"/>
                  </a:cubicBezTo>
                  <a:cubicBezTo>
                    <a:pt x="3809834" y="1692618"/>
                    <a:pt x="3804474" y="1650954"/>
                    <a:pt x="3807404" y="1609861"/>
                  </a:cubicBezTo>
                  <a:cubicBezTo>
                    <a:pt x="3814622" y="1507808"/>
                    <a:pt x="3859216" y="1424480"/>
                    <a:pt x="3938972" y="1360018"/>
                  </a:cubicBezTo>
                  <a:cubicBezTo>
                    <a:pt x="3952979" y="1348726"/>
                    <a:pt x="3968987" y="1341079"/>
                    <a:pt x="3986424" y="1336506"/>
                  </a:cubicBezTo>
                  <a:cubicBezTo>
                    <a:pt x="4025016" y="1326429"/>
                    <a:pt x="4059462" y="1346940"/>
                    <a:pt x="4064465" y="1386603"/>
                  </a:cubicBezTo>
                  <a:cubicBezTo>
                    <a:pt x="4068252" y="1416475"/>
                    <a:pt x="4068324" y="1446920"/>
                    <a:pt x="4069110" y="1477150"/>
                  </a:cubicBezTo>
                  <a:cubicBezTo>
                    <a:pt x="4064822" y="1528891"/>
                    <a:pt x="4048886" y="1579274"/>
                    <a:pt x="4053388" y="1632230"/>
                  </a:cubicBezTo>
                  <a:cubicBezTo>
                    <a:pt x="4058104" y="1687329"/>
                    <a:pt x="4076042" y="1734497"/>
                    <a:pt x="4126997" y="1762154"/>
                  </a:cubicBezTo>
                  <a:cubicBezTo>
                    <a:pt x="4178381" y="1790025"/>
                    <a:pt x="4224333" y="1769372"/>
                    <a:pt x="4266283" y="1739571"/>
                  </a:cubicBezTo>
                  <a:cubicBezTo>
                    <a:pt x="4326314" y="1696906"/>
                    <a:pt x="4382415" y="1649238"/>
                    <a:pt x="4436156" y="1598855"/>
                  </a:cubicBezTo>
                  <a:cubicBezTo>
                    <a:pt x="4498331" y="1540682"/>
                    <a:pt x="4560149" y="1482152"/>
                    <a:pt x="4620251" y="1425480"/>
                  </a:cubicBezTo>
                  <a:cubicBezTo>
                    <a:pt x="4623682" y="1443561"/>
                    <a:pt x="4627613" y="1469217"/>
                    <a:pt x="4633473" y="1494444"/>
                  </a:cubicBezTo>
                  <a:cubicBezTo>
                    <a:pt x="4658414" y="1601642"/>
                    <a:pt x="4688072" y="1706411"/>
                    <a:pt x="4783550" y="1776304"/>
                  </a:cubicBezTo>
                  <a:cubicBezTo>
                    <a:pt x="4793555" y="1789025"/>
                    <a:pt x="4807348" y="1795314"/>
                    <a:pt x="4822570" y="1799673"/>
                  </a:cubicBezTo>
                  <a:cubicBezTo>
                    <a:pt x="4882887" y="1816753"/>
                    <a:pt x="4937630" y="1802746"/>
                    <a:pt x="4989156" y="1770229"/>
                  </a:cubicBezTo>
                  <a:cubicBezTo>
                    <a:pt x="5081418" y="1702909"/>
                    <a:pt x="5147809" y="1614220"/>
                    <a:pt x="5203767" y="1514598"/>
                  </a:cubicBezTo>
                  <a:cubicBezTo>
                    <a:pt x="5203552" y="1529748"/>
                    <a:pt x="5203409" y="1544756"/>
                    <a:pt x="5206697" y="1559263"/>
                  </a:cubicBezTo>
                  <a:cubicBezTo>
                    <a:pt x="5213843" y="1597783"/>
                    <a:pt x="5222491" y="1636017"/>
                    <a:pt x="5240500" y="1671107"/>
                  </a:cubicBezTo>
                  <a:cubicBezTo>
                    <a:pt x="5271587" y="1731638"/>
                    <a:pt x="5317397" y="1768443"/>
                    <a:pt x="5390149" y="1764941"/>
                  </a:cubicBezTo>
                  <a:cubicBezTo>
                    <a:pt x="5435744" y="1762726"/>
                    <a:pt x="5475836" y="1748147"/>
                    <a:pt x="5512783" y="1722705"/>
                  </a:cubicBezTo>
                  <a:cubicBezTo>
                    <a:pt x="5539726" y="1703767"/>
                    <a:pt x="5565596" y="1683756"/>
                    <a:pt x="5583534" y="1655456"/>
                  </a:cubicBezTo>
                  <a:cubicBezTo>
                    <a:pt x="5590180" y="1644950"/>
                    <a:pt x="5598398" y="1637232"/>
                    <a:pt x="5612263" y="1641377"/>
                  </a:cubicBezTo>
                  <a:cubicBezTo>
                    <a:pt x="5654142" y="1641449"/>
                    <a:pt x="5665004" y="1632444"/>
                    <a:pt x="5671508" y="1592566"/>
                  </a:cubicBezTo>
                  <a:cubicBezTo>
                    <a:pt x="5679869" y="1541111"/>
                    <a:pt x="5684014" y="1489013"/>
                    <a:pt x="5692161" y="1437558"/>
                  </a:cubicBezTo>
                  <a:cubicBezTo>
                    <a:pt x="5706883" y="1344295"/>
                    <a:pt x="5773775" y="1279905"/>
                    <a:pt x="5867466" y="1267184"/>
                  </a:cubicBezTo>
                  <a:cubicBezTo>
                    <a:pt x="5930284" y="1258680"/>
                    <a:pt x="6001535" y="1297057"/>
                    <a:pt x="6018830" y="1354086"/>
                  </a:cubicBezTo>
                  <a:cubicBezTo>
                    <a:pt x="6024976" y="1374454"/>
                    <a:pt x="6032265" y="1388961"/>
                    <a:pt x="6032694" y="1412330"/>
                  </a:cubicBezTo>
                  <a:cubicBezTo>
                    <a:pt x="6035553" y="1464429"/>
                    <a:pt x="6034266" y="1516527"/>
                    <a:pt x="6040269" y="1568625"/>
                  </a:cubicBezTo>
                  <a:cubicBezTo>
                    <a:pt x="6051489" y="1665175"/>
                    <a:pt x="6109234" y="1730280"/>
                    <a:pt x="6203425" y="1749576"/>
                  </a:cubicBezTo>
                  <a:cubicBezTo>
                    <a:pt x="6272818" y="1763797"/>
                    <a:pt x="6335779" y="1746646"/>
                    <a:pt x="6394166" y="1711699"/>
                  </a:cubicBezTo>
                  <a:cubicBezTo>
                    <a:pt x="6416892" y="1698121"/>
                    <a:pt x="6426897" y="1699765"/>
                    <a:pt x="6441262" y="1721847"/>
                  </a:cubicBezTo>
                  <a:cubicBezTo>
                    <a:pt x="6465989" y="1759795"/>
                    <a:pt x="6498291" y="1791883"/>
                    <a:pt x="6534452" y="1819326"/>
                  </a:cubicBezTo>
                  <a:cubicBezTo>
                    <a:pt x="6707113" y="1950537"/>
                    <a:pt x="6902142" y="1983911"/>
                    <a:pt x="7111036" y="1944033"/>
                  </a:cubicBezTo>
                  <a:cubicBezTo>
                    <a:pt x="7333794" y="1901440"/>
                    <a:pt x="7517316" y="1783093"/>
                    <a:pt x="7685189" y="1636804"/>
                  </a:cubicBezTo>
                  <a:cubicBezTo>
                    <a:pt x="7785669" y="1549187"/>
                    <a:pt x="7872071" y="1447206"/>
                    <a:pt x="7971265" y="1358303"/>
                  </a:cubicBezTo>
                  <a:cubicBezTo>
                    <a:pt x="8088039" y="1253606"/>
                    <a:pt x="8214676" y="1167276"/>
                    <a:pt x="8376903" y="1152983"/>
                  </a:cubicBezTo>
                  <a:cubicBezTo>
                    <a:pt x="8495035" y="1142549"/>
                    <a:pt x="8597874" y="1176280"/>
                    <a:pt x="8676486" y="1268685"/>
                  </a:cubicBezTo>
                  <a:cubicBezTo>
                    <a:pt x="8731657" y="1333504"/>
                    <a:pt x="8768390" y="1409615"/>
                    <a:pt x="8806052" y="1485082"/>
                  </a:cubicBezTo>
                  <a:cubicBezTo>
                    <a:pt x="8839498" y="1551974"/>
                    <a:pt x="8872157" y="1619366"/>
                    <a:pt x="8920754" y="1677253"/>
                  </a:cubicBezTo>
                  <a:cubicBezTo>
                    <a:pt x="8984215" y="1752863"/>
                    <a:pt x="9062470" y="1796386"/>
                    <a:pt x="9163736" y="1799602"/>
                  </a:cubicBezTo>
                  <a:cubicBezTo>
                    <a:pt x="9271721" y="1803032"/>
                    <a:pt x="9369414" y="1767014"/>
                    <a:pt x="9466179" y="1727850"/>
                  </a:cubicBezTo>
                  <a:cubicBezTo>
                    <a:pt x="9733673" y="1619723"/>
                    <a:pt x="10000525" y="1509952"/>
                    <a:pt x="10267163" y="1399753"/>
                  </a:cubicBezTo>
                  <a:cubicBezTo>
                    <a:pt x="10290889" y="1389962"/>
                    <a:pt x="10300037" y="1394107"/>
                    <a:pt x="10308827" y="1417047"/>
                  </a:cubicBezTo>
                  <a:cubicBezTo>
                    <a:pt x="10322405" y="1452423"/>
                    <a:pt x="10340629" y="1486011"/>
                    <a:pt x="10354565" y="1521315"/>
                  </a:cubicBezTo>
                  <a:cubicBezTo>
                    <a:pt x="10363355" y="1543613"/>
                    <a:pt x="10372145" y="1548687"/>
                    <a:pt x="10395872" y="1537681"/>
                  </a:cubicBezTo>
                  <a:cubicBezTo>
                    <a:pt x="10519721" y="1480080"/>
                    <a:pt x="10644500" y="1424480"/>
                    <a:pt x="10769064" y="1368451"/>
                  </a:cubicBezTo>
                  <a:cubicBezTo>
                    <a:pt x="10823235" y="1344010"/>
                    <a:pt x="10823378" y="1344367"/>
                    <a:pt x="10807513" y="1292269"/>
                  </a:cubicBezTo>
                  <a:close/>
                  <a:moveTo>
                    <a:pt x="4749676" y="541524"/>
                  </a:moveTo>
                  <a:cubicBezTo>
                    <a:pt x="4753820" y="460768"/>
                    <a:pt x="4744244" y="378512"/>
                    <a:pt x="4767327" y="298327"/>
                  </a:cubicBezTo>
                  <a:cubicBezTo>
                    <a:pt x="4789553" y="221288"/>
                    <a:pt x="4860304" y="191630"/>
                    <a:pt x="4928125" y="234580"/>
                  </a:cubicBezTo>
                  <a:cubicBezTo>
                    <a:pt x="4945919" y="245800"/>
                    <a:pt x="5049258" y="306332"/>
                    <a:pt x="5007809" y="562892"/>
                  </a:cubicBezTo>
                  <a:cubicBezTo>
                    <a:pt x="4983367" y="713970"/>
                    <a:pt x="4915475" y="850541"/>
                    <a:pt x="4835863" y="980822"/>
                  </a:cubicBezTo>
                  <a:cubicBezTo>
                    <a:pt x="4815066" y="1014911"/>
                    <a:pt x="4799487" y="1052216"/>
                    <a:pt x="4774831" y="1084090"/>
                  </a:cubicBezTo>
                  <a:cubicBezTo>
                    <a:pt x="4752820" y="1058291"/>
                    <a:pt x="4757965" y="1025131"/>
                    <a:pt x="4755678" y="996044"/>
                  </a:cubicBezTo>
                  <a:cubicBezTo>
                    <a:pt x="4743887" y="844824"/>
                    <a:pt x="4741886" y="692745"/>
                    <a:pt x="4749676" y="541524"/>
                  </a:cubicBezTo>
                  <a:close/>
                  <a:moveTo>
                    <a:pt x="6455840" y="1552117"/>
                  </a:moveTo>
                  <a:cubicBezTo>
                    <a:pt x="6451767" y="1560478"/>
                    <a:pt x="6448480" y="1569769"/>
                    <a:pt x="6435401" y="1574271"/>
                  </a:cubicBezTo>
                  <a:cubicBezTo>
                    <a:pt x="6411461" y="1516670"/>
                    <a:pt x="6402384" y="1456782"/>
                    <a:pt x="6405458" y="1395179"/>
                  </a:cubicBezTo>
                  <a:cubicBezTo>
                    <a:pt x="6409103" y="1321641"/>
                    <a:pt x="6430542" y="1253320"/>
                    <a:pt x="6473565" y="1192789"/>
                  </a:cubicBezTo>
                  <a:cubicBezTo>
                    <a:pt x="6494575" y="1163274"/>
                    <a:pt x="6512298" y="1165489"/>
                    <a:pt x="6525734" y="1199864"/>
                  </a:cubicBezTo>
                  <a:cubicBezTo>
                    <a:pt x="6541527" y="1240242"/>
                    <a:pt x="6533523" y="1281620"/>
                    <a:pt x="6526663" y="1322499"/>
                  </a:cubicBezTo>
                  <a:cubicBezTo>
                    <a:pt x="6513299" y="1402182"/>
                    <a:pt x="6491573" y="1479294"/>
                    <a:pt x="6455840" y="1552117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oup 39">
            <a:extLst>
              <a:ext uri="{FF2B5EF4-FFF2-40B4-BE49-F238E27FC236}">
                <a16:creationId xmlns:a16="http://schemas.microsoft.com/office/drawing/2014/main" id="{3397C887-9E36-47B7-96D2-EABAA5F6E5E2}"/>
              </a:ext>
            </a:extLst>
          </p:cNvPr>
          <p:cNvGrpSpPr/>
          <p:nvPr/>
        </p:nvGrpSpPr>
        <p:grpSpPr>
          <a:xfrm>
            <a:off x="7296363" y="1184784"/>
            <a:ext cx="4448448" cy="2444120"/>
            <a:chOff x="-548507" y="477868"/>
            <a:chExt cx="11570449" cy="6357177"/>
          </a:xfrm>
        </p:grpSpPr>
        <p:sp>
          <p:nvSpPr>
            <p:cNvPr id="139" name="Freeform: Shape 40">
              <a:extLst>
                <a:ext uri="{FF2B5EF4-FFF2-40B4-BE49-F238E27FC236}">
                  <a16:creationId xmlns:a16="http://schemas.microsoft.com/office/drawing/2014/main" id="{D689577C-7D35-47E5-9BEF-580119109D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1">
              <a:extLst>
                <a:ext uri="{FF2B5EF4-FFF2-40B4-BE49-F238E27FC236}">
                  <a16:creationId xmlns:a16="http://schemas.microsoft.com/office/drawing/2014/main" id="{EA7BA698-2266-41B0-A898-5034C84FE5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2">
              <a:extLst>
                <a:ext uri="{FF2B5EF4-FFF2-40B4-BE49-F238E27FC236}">
                  <a16:creationId xmlns:a16="http://schemas.microsoft.com/office/drawing/2014/main" id="{9084AEAE-0153-4319-9D1C-66ED5305EC9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3">
              <a:extLst>
                <a:ext uri="{FF2B5EF4-FFF2-40B4-BE49-F238E27FC236}">
                  <a16:creationId xmlns:a16="http://schemas.microsoft.com/office/drawing/2014/main" id="{E92BA979-50A8-4E61-9847-59136ADC657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44">
              <a:extLst>
                <a:ext uri="{FF2B5EF4-FFF2-40B4-BE49-F238E27FC236}">
                  <a16:creationId xmlns:a16="http://schemas.microsoft.com/office/drawing/2014/main" id="{3C8755F1-AC2D-434A-AE9C-49738C3FDB2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4" name="Group 45">
              <a:extLst>
                <a:ext uri="{FF2B5EF4-FFF2-40B4-BE49-F238E27FC236}">
                  <a16:creationId xmlns:a16="http://schemas.microsoft.com/office/drawing/2014/main" id="{525DD53C-DECF-4021-898F-19678D52D42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9" name="Rectangle: Rounded Corners 50">
                <a:extLst>
                  <a:ext uri="{FF2B5EF4-FFF2-40B4-BE49-F238E27FC236}">
                    <a16:creationId xmlns:a16="http://schemas.microsoft.com/office/drawing/2014/main" id="{C9B7AFED-FD38-4F10-9441-0503336881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51">
                <a:extLst>
                  <a:ext uri="{FF2B5EF4-FFF2-40B4-BE49-F238E27FC236}">
                    <a16:creationId xmlns:a16="http://schemas.microsoft.com/office/drawing/2014/main" id="{E5594CEC-E50E-4775-ADFE-1FA3FB44B25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46">
              <a:extLst>
                <a:ext uri="{FF2B5EF4-FFF2-40B4-BE49-F238E27FC236}">
                  <a16:creationId xmlns:a16="http://schemas.microsoft.com/office/drawing/2014/main" id="{7C9F434B-0FD4-4472-BBBF-E24617511D2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7" name="Rectangle: Rounded Corners 48">
                <a:extLst>
                  <a:ext uri="{FF2B5EF4-FFF2-40B4-BE49-F238E27FC236}">
                    <a16:creationId xmlns:a16="http://schemas.microsoft.com/office/drawing/2014/main" id="{FA0F42A4-90FB-4B76-93ED-FB276502E1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49">
                <a:extLst>
                  <a:ext uri="{FF2B5EF4-FFF2-40B4-BE49-F238E27FC236}">
                    <a16:creationId xmlns:a16="http://schemas.microsoft.com/office/drawing/2014/main" id="{DF52B88E-FECA-4085-8C02-D156289AC74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31E3CDB6-C528-49F0-BE58-7D7BB24F322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1" name="Group 11">
            <a:extLst>
              <a:ext uri="{FF2B5EF4-FFF2-40B4-BE49-F238E27FC236}">
                <a16:creationId xmlns:a16="http://schemas.microsoft.com/office/drawing/2014/main" id="{F051921A-1092-4D47-B533-6A4980E1F96D}"/>
              </a:ext>
            </a:extLst>
          </p:cNvPr>
          <p:cNvGrpSpPr/>
          <p:nvPr/>
        </p:nvGrpSpPr>
        <p:grpSpPr>
          <a:xfrm>
            <a:off x="7157477" y="3811015"/>
            <a:ext cx="4941361" cy="2975725"/>
            <a:chOff x="4098364" y="1571764"/>
            <a:chExt cx="7301609" cy="4397082"/>
          </a:xfrm>
        </p:grpSpPr>
        <p:grpSp>
          <p:nvGrpSpPr>
            <p:cNvPr id="152" name="Graphic 55">
              <a:extLst>
                <a:ext uri="{FF2B5EF4-FFF2-40B4-BE49-F238E27FC236}">
                  <a16:creationId xmlns:a16="http://schemas.microsoft.com/office/drawing/2014/main" id="{911F9B8A-40E0-4E28-BAC7-64F4BBAA1C2B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177" name="Freeform: Shape 37">
                <a:extLst>
                  <a:ext uri="{FF2B5EF4-FFF2-40B4-BE49-F238E27FC236}">
                    <a16:creationId xmlns:a16="http://schemas.microsoft.com/office/drawing/2014/main" id="{7625A6A0-F294-4B51-89A1-4221C1EC13A8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38">
                <a:extLst>
                  <a:ext uri="{FF2B5EF4-FFF2-40B4-BE49-F238E27FC236}">
                    <a16:creationId xmlns:a16="http://schemas.microsoft.com/office/drawing/2014/main" id="{CB41A6F9-D5C4-4EAF-85BC-0BA6631F11AF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Freeform: Shape 13">
              <a:extLst>
                <a:ext uri="{FF2B5EF4-FFF2-40B4-BE49-F238E27FC236}">
                  <a16:creationId xmlns:a16="http://schemas.microsoft.com/office/drawing/2014/main" id="{CDF8401C-0E16-4144-B0D8-EF47AF95C125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4">
              <a:extLst>
                <a:ext uri="{FF2B5EF4-FFF2-40B4-BE49-F238E27FC236}">
                  <a16:creationId xmlns:a16="http://schemas.microsoft.com/office/drawing/2014/main" id="{10E0510C-53EE-4EB3-BCBE-EA215B52C738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">
              <a:extLst>
                <a:ext uri="{FF2B5EF4-FFF2-40B4-BE49-F238E27FC236}">
                  <a16:creationId xmlns:a16="http://schemas.microsoft.com/office/drawing/2014/main" id="{5AD142F7-F83A-403B-A751-045B099D316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6">
              <a:extLst>
                <a:ext uri="{FF2B5EF4-FFF2-40B4-BE49-F238E27FC236}">
                  <a16:creationId xmlns:a16="http://schemas.microsoft.com/office/drawing/2014/main" id="{4D5B6C70-4984-4B92-BB43-038246B39BD7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7">
              <a:extLst>
                <a:ext uri="{FF2B5EF4-FFF2-40B4-BE49-F238E27FC236}">
                  <a16:creationId xmlns:a16="http://schemas.microsoft.com/office/drawing/2014/main" id="{8BF6F31B-1B00-4732-95EC-922497B8C530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8">
              <a:extLst>
                <a:ext uri="{FF2B5EF4-FFF2-40B4-BE49-F238E27FC236}">
                  <a16:creationId xmlns:a16="http://schemas.microsoft.com/office/drawing/2014/main" id="{0156DAE2-2034-46A3-ADA5-948178E75D8C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9">
              <a:extLst>
                <a:ext uri="{FF2B5EF4-FFF2-40B4-BE49-F238E27FC236}">
                  <a16:creationId xmlns:a16="http://schemas.microsoft.com/office/drawing/2014/main" id="{B7C45894-C5C2-41B3-812F-C54F4AFDA4E9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0">
              <a:extLst>
                <a:ext uri="{FF2B5EF4-FFF2-40B4-BE49-F238E27FC236}">
                  <a16:creationId xmlns:a16="http://schemas.microsoft.com/office/drawing/2014/main" id="{92968906-E3A3-4375-96FC-3540B8F3943A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1">
              <a:extLst>
                <a:ext uri="{FF2B5EF4-FFF2-40B4-BE49-F238E27FC236}">
                  <a16:creationId xmlns:a16="http://schemas.microsoft.com/office/drawing/2014/main" id="{AC663C20-534F-43EA-B605-8E194A7DE6F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2">
              <a:extLst>
                <a:ext uri="{FF2B5EF4-FFF2-40B4-BE49-F238E27FC236}">
                  <a16:creationId xmlns:a16="http://schemas.microsoft.com/office/drawing/2014/main" id="{49EE0CAB-5730-4E15-9694-2AA70F2BEF2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3">
              <a:extLst>
                <a:ext uri="{FF2B5EF4-FFF2-40B4-BE49-F238E27FC236}">
                  <a16:creationId xmlns:a16="http://schemas.microsoft.com/office/drawing/2014/main" id="{94C12B14-8C9C-4964-9A46-64B443914601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24">
              <a:extLst>
                <a:ext uri="{FF2B5EF4-FFF2-40B4-BE49-F238E27FC236}">
                  <a16:creationId xmlns:a16="http://schemas.microsoft.com/office/drawing/2014/main" id="{E74E05EA-E171-43C4-8C24-E8134F040C1D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5">
              <a:extLst>
                <a:ext uri="{FF2B5EF4-FFF2-40B4-BE49-F238E27FC236}">
                  <a16:creationId xmlns:a16="http://schemas.microsoft.com/office/drawing/2014/main" id="{2F610A06-DEEA-402F-8683-9AB48FBFB93A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6" name="Group 26">
              <a:extLst>
                <a:ext uri="{FF2B5EF4-FFF2-40B4-BE49-F238E27FC236}">
                  <a16:creationId xmlns:a16="http://schemas.microsoft.com/office/drawing/2014/main" id="{8FF2E924-6B47-4331-B20C-2E5BA5098A52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173" name="Rectangle 33">
                <a:extLst>
                  <a:ext uri="{FF2B5EF4-FFF2-40B4-BE49-F238E27FC236}">
                    <a16:creationId xmlns:a16="http://schemas.microsoft.com/office/drawing/2014/main" id="{10636A04-1084-434A-86EA-BA3F90F45F46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34">
                <a:extLst>
                  <a:ext uri="{FF2B5EF4-FFF2-40B4-BE49-F238E27FC236}">
                    <a16:creationId xmlns:a16="http://schemas.microsoft.com/office/drawing/2014/main" id="{26AFC9E4-58BA-427D-9E41-A4141698D260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35">
                <a:extLst>
                  <a:ext uri="{FF2B5EF4-FFF2-40B4-BE49-F238E27FC236}">
                    <a16:creationId xmlns:a16="http://schemas.microsoft.com/office/drawing/2014/main" id="{512273FC-ECEB-45DB-BA03-1F1E6682270A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36">
                <a:extLst>
                  <a:ext uri="{FF2B5EF4-FFF2-40B4-BE49-F238E27FC236}">
                    <a16:creationId xmlns:a16="http://schemas.microsoft.com/office/drawing/2014/main" id="{3E6F98FB-C263-45F2-8809-831AA633340E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27">
              <a:extLst>
                <a:ext uri="{FF2B5EF4-FFF2-40B4-BE49-F238E27FC236}">
                  <a16:creationId xmlns:a16="http://schemas.microsoft.com/office/drawing/2014/main" id="{CF374E03-F3BE-4DA2-A8AC-D5BD0F4ED5F2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170" name="Oval 30">
                <a:extLst>
                  <a:ext uri="{FF2B5EF4-FFF2-40B4-BE49-F238E27FC236}">
                    <a16:creationId xmlns:a16="http://schemas.microsoft.com/office/drawing/2014/main" id="{30AFD710-6CC2-42E1-AFBB-946A4F64594D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31">
                <a:extLst>
                  <a:ext uri="{FF2B5EF4-FFF2-40B4-BE49-F238E27FC236}">
                    <a16:creationId xmlns:a16="http://schemas.microsoft.com/office/drawing/2014/main" id="{076B3D65-8FD2-4F93-9A29-6757D5CCE551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32">
                <a:extLst>
                  <a:ext uri="{FF2B5EF4-FFF2-40B4-BE49-F238E27FC236}">
                    <a16:creationId xmlns:a16="http://schemas.microsoft.com/office/drawing/2014/main" id="{AA404337-2C9D-403D-BD11-A86CC36B27DF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Rectangle: Rounded Corners 28">
              <a:extLst>
                <a:ext uri="{FF2B5EF4-FFF2-40B4-BE49-F238E27FC236}">
                  <a16:creationId xmlns:a16="http://schemas.microsoft.com/office/drawing/2014/main" id="{0D3412CB-2EAC-4A63-8D19-A2C4BBB43CF0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29">
              <a:extLst>
                <a:ext uri="{FF2B5EF4-FFF2-40B4-BE49-F238E27FC236}">
                  <a16:creationId xmlns:a16="http://schemas.microsoft.com/office/drawing/2014/main" id="{EA8E6DFA-A22C-4B3C-8C95-BF1B55565BAF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6564D806-FA28-443E-9BEC-B226596AB7DE}"/>
              </a:ext>
            </a:extLst>
          </p:cNvPr>
          <p:cNvGrpSpPr/>
          <p:nvPr/>
        </p:nvGrpSpPr>
        <p:grpSpPr>
          <a:xfrm>
            <a:off x="4036313" y="4715023"/>
            <a:ext cx="2994962" cy="1873125"/>
            <a:chOff x="9107787" y="3930309"/>
            <a:chExt cx="2645841" cy="1654778"/>
          </a:xfrm>
        </p:grpSpPr>
        <p:sp>
          <p:nvSpPr>
            <p:cNvPr id="180" name="직사각형 17">
              <a:extLst>
                <a:ext uri="{FF2B5EF4-FFF2-40B4-BE49-F238E27FC236}">
                  <a16:creationId xmlns:a16="http://schemas.microsoft.com/office/drawing/2014/main" id="{1415F672-A727-4E6B-8FDF-A58549F81993}"/>
                </a:ext>
              </a:extLst>
            </p:cNvPr>
            <p:cNvSpPr/>
            <p:nvPr/>
          </p:nvSpPr>
          <p:spPr>
            <a:xfrm>
              <a:off x="9107787" y="4308814"/>
              <a:ext cx="2525916" cy="1276273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7">
              <a:extLst>
                <a:ext uri="{FF2B5EF4-FFF2-40B4-BE49-F238E27FC236}">
                  <a16:creationId xmlns:a16="http://schemas.microsoft.com/office/drawing/2014/main" id="{ACEB8BF4-750B-49DD-B3A8-FA09D30C5073}"/>
                </a:ext>
              </a:extLst>
            </p:cNvPr>
            <p:cNvSpPr/>
            <p:nvPr/>
          </p:nvSpPr>
          <p:spPr>
            <a:xfrm>
              <a:off x="9524246" y="4847651"/>
              <a:ext cx="2229382" cy="622519"/>
            </a:xfrm>
            <a:custGeom>
              <a:avLst/>
              <a:gdLst>
                <a:gd name="connsiteX0" fmla="*/ 0 w 2154724"/>
                <a:gd name="connsiteY0" fmla="*/ 0 h 1104256"/>
                <a:gd name="connsiteX1" fmla="*/ 2154724 w 2154724"/>
                <a:gd name="connsiteY1" fmla="*/ 0 h 1104256"/>
                <a:gd name="connsiteX2" fmla="*/ 2154724 w 2154724"/>
                <a:gd name="connsiteY2" fmla="*/ 1104256 h 1104256"/>
                <a:gd name="connsiteX3" fmla="*/ 0 w 2154724"/>
                <a:gd name="connsiteY3" fmla="*/ 1104256 h 1104256"/>
                <a:gd name="connsiteX4" fmla="*/ 0 w 2154724"/>
                <a:gd name="connsiteY4" fmla="*/ 0 h 1104256"/>
                <a:gd name="connsiteX0" fmla="*/ 0 w 2335793"/>
                <a:gd name="connsiteY0" fmla="*/ 0 h 1113309"/>
                <a:gd name="connsiteX1" fmla="*/ 2335793 w 2335793"/>
                <a:gd name="connsiteY1" fmla="*/ 9053 h 1113309"/>
                <a:gd name="connsiteX2" fmla="*/ 2335793 w 2335793"/>
                <a:gd name="connsiteY2" fmla="*/ 1113309 h 1113309"/>
                <a:gd name="connsiteX3" fmla="*/ 181069 w 2335793"/>
                <a:gd name="connsiteY3" fmla="*/ 1113309 h 1113309"/>
                <a:gd name="connsiteX4" fmla="*/ 0 w 2335793"/>
                <a:gd name="connsiteY4" fmla="*/ 0 h 1113309"/>
                <a:gd name="connsiteX0" fmla="*/ 0 w 2525916"/>
                <a:gd name="connsiteY0" fmla="*/ 81482 h 1194791"/>
                <a:gd name="connsiteX1" fmla="*/ 2525916 w 2525916"/>
                <a:gd name="connsiteY1" fmla="*/ 0 h 1194791"/>
                <a:gd name="connsiteX2" fmla="*/ 2335793 w 2525916"/>
                <a:gd name="connsiteY2" fmla="*/ 1194791 h 1194791"/>
                <a:gd name="connsiteX3" fmla="*/ 181069 w 2525916"/>
                <a:gd name="connsiteY3" fmla="*/ 1194791 h 1194791"/>
                <a:gd name="connsiteX4" fmla="*/ 0 w 2525916"/>
                <a:gd name="connsiteY4" fmla="*/ 81482 h 1194791"/>
                <a:gd name="connsiteX0" fmla="*/ 0 w 2525916"/>
                <a:gd name="connsiteY0" fmla="*/ 81482 h 1276273"/>
                <a:gd name="connsiteX1" fmla="*/ 2525916 w 2525916"/>
                <a:gd name="connsiteY1" fmla="*/ 0 h 1276273"/>
                <a:gd name="connsiteX2" fmla="*/ 2353900 w 2525916"/>
                <a:gd name="connsiteY2" fmla="*/ 1276273 h 1276273"/>
                <a:gd name="connsiteX3" fmla="*/ 181069 w 2525916"/>
                <a:gd name="connsiteY3" fmla="*/ 1194791 h 1276273"/>
                <a:gd name="connsiteX4" fmla="*/ 0 w 2525916"/>
                <a:gd name="connsiteY4" fmla="*/ 81482 h 12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916" h="1276273">
                  <a:moveTo>
                    <a:pt x="0" y="81482"/>
                  </a:moveTo>
                  <a:lnTo>
                    <a:pt x="2525916" y="0"/>
                  </a:lnTo>
                  <a:lnTo>
                    <a:pt x="2353900" y="1276273"/>
                  </a:lnTo>
                  <a:lnTo>
                    <a:pt x="181069" y="1194791"/>
                  </a:lnTo>
                  <a:lnTo>
                    <a:pt x="0" y="814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9A4711BD-DD07-42BF-8594-766C3CA2622B}"/>
                </a:ext>
              </a:extLst>
            </p:cNvPr>
            <p:cNvSpPr/>
            <p:nvPr/>
          </p:nvSpPr>
          <p:spPr>
            <a:xfrm>
              <a:off x="9332046" y="4884975"/>
              <a:ext cx="283049" cy="547869"/>
            </a:xfrm>
            <a:custGeom>
              <a:avLst/>
              <a:gdLst>
                <a:gd name="connsiteX0" fmla="*/ 128153 w 283049"/>
                <a:gd name="connsiteY0" fmla="*/ 0 h 547869"/>
                <a:gd name="connsiteX1" fmla="*/ 283049 w 283049"/>
                <a:gd name="connsiteY1" fmla="*/ 547869 h 547869"/>
                <a:gd name="connsiteX2" fmla="*/ 159812 w 283049"/>
                <a:gd name="connsiteY2" fmla="*/ 545315 h 547869"/>
                <a:gd name="connsiteX3" fmla="*/ 0 w 283049"/>
                <a:gd name="connsiteY3" fmla="*/ 2284 h 54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49" h="547869">
                  <a:moveTo>
                    <a:pt x="128153" y="0"/>
                  </a:moveTo>
                  <a:lnTo>
                    <a:pt x="283049" y="547869"/>
                  </a:lnTo>
                  <a:lnTo>
                    <a:pt x="159812" y="545315"/>
                  </a:lnTo>
                  <a:lnTo>
                    <a:pt x="0" y="2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4202E03-EB84-4D3E-B2F8-3890FF62E963}"/>
                </a:ext>
              </a:extLst>
            </p:cNvPr>
            <p:cNvSpPr/>
            <p:nvPr/>
          </p:nvSpPr>
          <p:spPr>
            <a:xfrm>
              <a:off x="9457855" y="3930309"/>
              <a:ext cx="504648" cy="886420"/>
            </a:xfrm>
            <a:custGeom>
              <a:avLst/>
              <a:gdLst>
                <a:gd name="connsiteX0" fmla="*/ 63816 w 504648"/>
                <a:gd name="connsiteY0" fmla="*/ 330047 h 886420"/>
                <a:gd name="connsiteX1" fmla="*/ 439992 w 504648"/>
                <a:gd name="connsiteY1" fmla="*/ 330047 h 886420"/>
                <a:gd name="connsiteX2" fmla="*/ 439877 w 504648"/>
                <a:gd name="connsiteY2" fmla="*/ 390627 h 886420"/>
                <a:gd name="connsiteX3" fmla="*/ 367802 w 504648"/>
                <a:gd name="connsiteY3" fmla="*/ 537770 h 886420"/>
                <a:gd name="connsiteX4" fmla="*/ 182983 w 504648"/>
                <a:gd name="connsiteY4" fmla="*/ 564847 h 886420"/>
                <a:gd name="connsiteX5" fmla="*/ 72315 w 504648"/>
                <a:gd name="connsiteY5" fmla="*/ 445983 h 886420"/>
                <a:gd name="connsiteX6" fmla="*/ 64097 w 504648"/>
                <a:gd name="connsiteY6" fmla="*/ 397642 h 886420"/>
                <a:gd name="connsiteX7" fmla="*/ 0 w 504648"/>
                <a:gd name="connsiteY7" fmla="*/ 330047 h 886420"/>
                <a:gd name="connsiteX8" fmla="*/ 26871 w 504648"/>
                <a:gd name="connsiteY8" fmla="*/ 330047 h 886420"/>
                <a:gd name="connsiteX9" fmla="*/ 27011 w 504648"/>
                <a:gd name="connsiteY9" fmla="*/ 393905 h 886420"/>
                <a:gd name="connsiteX10" fmla="*/ 58371 w 504648"/>
                <a:gd name="connsiteY10" fmla="*/ 501624 h 886420"/>
                <a:gd name="connsiteX11" fmla="*/ 174678 w 504648"/>
                <a:gd name="connsiteY11" fmla="*/ 598524 h 886420"/>
                <a:gd name="connsiteX12" fmla="*/ 256019 w 504648"/>
                <a:gd name="connsiteY12" fmla="*/ 611920 h 886420"/>
                <a:gd name="connsiteX13" fmla="*/ 363475 w 504648"/>
                <a:gd name="connsiteY13" fmla="*/ 582527 h 886420"/>
                <a:gd name="connsiteX14" fmla="*/ 475738 w 504648"/>
                <a:gd name="connsiteY14" fmla="*/ 415213 h 886420"/>
                <a:gd name="connsiteX15" fmla="*/ 477618 w 504648"/>
                <a:gd name="connsiteY15" fmla="*/ 378323 h 886420"/>
                <a:gd name="connsiteX16" fmla="*/ 477677 w 504648"/>
                <a:gd name="connsiteY16" fmla="*/ 330047 h 886420"/>
                <a:gd name="connsiteX17" fmla="*/ 504648 w 504648"/>
                <a:gd name="connsiteY17" fmla="*/ 330047 h 886420"/>
                <a:gd name="connsiteX18" fmla="*/ 504630 w 504648"/>
                <a:gd name="connsiteY18" fmla="*/ 383896 h 886420"/>
                <a:gd name="connsiteX19" fmla="*/ 485463 w 504648"/>
                <a:gd name="connsiteY19" fmla="*/ 483244 h 886420"/>
                <a:gd name="connsiteX20" fmla="*/ 438587 w 504648"/>
                <a:gd name="connsiteY20" fmla="*/ 556630 h 886420"/>
                <a:gd name="connsiteX21" fmla="*/ 362316 w 504648"/>
                <a:gd name="connsiteY21" fmla="*/ 613953 h 886420"/>
                <a:gd name="connsiteX22" fmla="*/ 319832 w 504648"/>
                <a:gd name="connsiteY22" fmla="*/ 629753 h 886420"/>
                <a:gd name="connsiteX23" fmla="*/ 312926 w 504648"/>
                <a:gd name="connsiteY23" fmla="*/ 639085 h 886420"/>
                <a:gd name="connsiteX24" fmla="*/ 312999 w 504648"/>
                <a:gd name="connsiteY24" fmla="*/ 749999 h 886420"/>
                <a:gd name="connsiteX25" fmla="*/ 402251 w 504648"/>
                <a:gd name="connsiteY25" fmla="*/ 749999 h 886420"/>
                <a:gd name="connsiteX26" fmla="*/ 433566 w 504648"/>
                <a:gd name="connsiteY26" fmla="*/ 781315 h 886420"/>
                <a:gd name="connsiteX27" fmla="*/ 433566 w 504648"/>
                <a:gd name="connsiteY27" fmla="*/ 855105 h 886420"/>
                <a:gd name="connsiteX28" fmla="*/ 402251 w 504648"/>
                <a:gd name="connsiteY28" fmla="*/ 886420 h 886420"/>
                <a:gd name="connsiteX29" fmla="*/ 102106 w 504648"/>
                <a:gd name="connsiteY29" fmla="*/ 886420 h 886420"/>
                <a:gd name="connsiteX30" fmla="*/ 70790 w 504648"/>
                <a:gd name="connsiteY30" fmla="*/ 855105 h 886420"/>
                <a:gd name="connsiteX31" fmla="*/ 70790 w 504648"/>
                <a:gd name="connsiteY31" fmla="*/ 781315 h 886420"/>
                <a:gd name="connsiteX32" fmla="*/ 102106 w 504648"/>
                <a:gd name="connsiteY32" fmla="*/ 749999 h 886420"/>
                <a:gd name="connsiteX33" fmla="*/ 203263 w 504648"/>
                <a:gd name="connsiteY33" fmla="*/ 749999 h 886420"/>
                <a:gd name="connsiteX34" fmla="*/ 203263 w 504648"/>
                <a:gd name="connsiteY34" fmla="*/ 635282 h 886420"/>
                <a:gd name="connsiteX35" fmla="*/ 170155 w 504648"/>
                <a:gd name="connsiteY35" fmla="*/ 625448 h 886420"/>
                <a:gd name="connsiteX36" fmla="*/ 67419 w 504648"/>
                <a:gd name="connsiteY36" fmla="*/ 558531 h 886420"/>
                <a:gd name="connsiteX37" fmla="*/ 131 w 504648"/>
                <a:gd name="connsiteY37" fmla="*/ 393643 h 886420"/>
                <a:gd name="connsiteX38" fmla="*/ 63981 w 504648"/>
                <a:gd name="connsiteY38" fmla="*/ 268626 h 886420"/>
                <a:gd name="connsiteX39" fmla="*/ 439914 w 504648"/>
                <a:gd name="connsiteY39" fmla="*/ 268626 h 886420"/>
                <a:gd name="connsiteX40" fmla="*/ 439914 w 504648"/>
                <a:gd name="connsiteY40" fmla="*/ 310739 h 886420"/>
                <a:gd name="connsiteX41" fmla="*/ 63981 w 504648"/>
                <a:gd name="connsiteY41" fmla="*/ 310739 h 886420"/>
                <a:gd name="connsiteX42" fmla="*/ 63981 w 504648"/>
                <a:gd name="connsiteY42" fmla="*/ 268626 h 886420"/>
                <a:gd name="connsiteX43" fmla="*/ 461138 w 504648"/>
                <a:gd name="connsiteY43" fmla="*/ 115155 h 886420"/>
                <a:gd name="connsiteX44" fmla="*/ 461556 w 504648"/>
                <a:gd name="connsiteY44" fmla="*/ 115540 h 886420"/>
                <a:gd name="connsiteX45" fmla="*/ 461556 w 504648"/>
                <a:gd name="connsiteY45" fmla="*/ 116098 h 886420"/>
                <a:gd name="connsiteX46" fmla="*/ 43739 w 504648"/>
                <a:gd name="connsiteY46" fmla="*/ 104825 h 886420"/>
                <a:gd name="connsiteX47" fmla="*/ 43092 w 504648"/>
                <a:gd name="connsiteY47" fmla="*/ 106095 h 886420"/>
                <a:gd name="connsiteX48" fmla="*/ 43092 w 504648"/>
                <a:gd name="connsiteY48" fmla="*/ 105369 h 886420"/>
                <a:gd name="connsiteX49" fmla="*/ 223666 w 504648"/>
                <a:gd name="connsiteY49" fmla="*/ 1731 h 886420"/>
                <a:gd name="connsiteX50" fmla="*/ 319755 w 504648"/>
                <a:gd name="connsiteY50" fmla="*/ 14122 h 886420"/>
                <a:gd name="connsiteX51" fmla="*/ 430423 w 504648"/>
                <a:gd name="connsiteY51" fmla="*/ 132986 h 886420"/>
                <a:gd name="connsiteX52" fmla="*/ 438641 w 504648"/>
                <a:gd name="connsiteY52" fmla="*/ 181327 h 886420"/>
                <a:gd name="connsiteX53" fmla="*/ 438922 w 504648"/>
                <a:gd name="connsiteY53" fmla="*/ 248922 h 886420"/>
                <a:gd name="connsiteX54" fmla="*/ 62746 w 504648"/>
                <a:gd name="connsiteY54" fmla="*/ 248922 h 886420"/>
                <a:gd name="connsiteX55" fmla="*/ 62861 w 504648"/>
                <a:gd name="connsiteY55" fmla="*/ 188342 h 886420"/>
                <a:gd name="connsiteX56" fmla="*/ 134936 w 504648"/>
                <a:gd name="connsiteY56" fmla="*/ 41199 h 886420"/>
                <a:gd name="connsiteX57" fmla="*/ 223666 w 504648"/>
                <a:gd name="connsiteY57" fmla="*/ 1731 h 8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4648" h="886420">
                  <a:moveTo>
                    <a:pt x="63816" y="330047"/>
                  </a:moveTo>
                  <a:lnTo>
                    <a:pt x="439992" y="330047"/>
                  </a:lnTo>
                  <a:lnTo>
                    <a:pt x="439877" y="390627"/>
                  </a:lnTo>
                  <a:cubicBezTo>
                    <a:pt x="439855" y="451469"/>
                    <a:pt x="415029" y="500793"/>
                    <a:pt x="367802" y="537770"/>
                  </a:cubicBezTo>
                  <a:cubicBezTo>
                    <a:pt x="311878" y="581565"/>
                    <a:pt x="248720" y="590198"/>
                    <a:pt x="182983" y="564847"/>
                  </a:cubicBezTo>
                  <a:cubicBezTo>
                    <a:pt x="127802" y="543561"/>
                    <a:pt x="90890" y="502694"/>
                    <a:pt x="72315" y="445983"/>
                  </a:cubicBezTo>
                  <a:cubicBezTo>
                    <a:pt x="67157" y="430270"/>
                    <a:pt x="64141" y="414252"/>
                    <a:pt x="64097" y="397642"/>
                  </a:cubicBezTo>
                  <a:close/>
                  <a:moveTo>
                    <a:pt x="0" y="330047"/>
                  </a:moveTo>
                  <a:lnTo>
                    <a:pt x="26871" y="330047"/>
                  </a:lnTo>
                  <a:lnTo>
                    <a:pt x="27011" y="393905"/>
                  </a:lnTo>
                  <a:cubicBezTo>
                    <a:pt x="27186" y="432783"/>
                    <a:pt x="38834" y="468449"/>
                    <a:pt x="58371" y="501624"/>
                  </a:cubicBezTo>
                  <a:cubicBezTo>
                    <a:pt x="85536" y="547757"/>
                    <a:pt x="124873" y="579533"/>
                    <a:pt x="174678" y="598524"/>
                  </a:cubicBezTo>
                  <a:cubicBezTo>
                    <a:pt x="200859" y="608511"/>
                    <a:pt x="228002" y="611986"/>
                    <a:pt x="256019" y="611920"/>
                  </a:cubicBezTo>
                  <a:cubicBezTo>
                    <a:pt x="294678" y="611811"/>
                    <a:pt x="330563" y="601824"/>
                    <a:pt x="363475" y="582527"/>
                  </a:cubicBezTo>
                  <a:cubicBezTo>
                    <a:pt x="427529" y="544960"/>
                    <a:pt x="464834" y="488686"/>
                    <a:pt x="475738" y="415213"/>
                  </a:cubicBezTo>
                  <a:cubicBezTo>
                    <a:pt x="477531" y="403084"/>
                    <a:pt x="477552" y="390627"/>
                    <a:pt x="477618" y="378323"/>
                  </a:cubicBezTo>
                  <a:lnTo>
                    <a:pt x="477677" y="330047"/>
                  </a:lnTo>
                  <a:lnTo>
                    <a:pt x="504648" y="330047"/>
                  </a:lnTo>
                  <a:lnTo>
                    <a:pt x="504630" y="383896"/>
                  </a:lnTo>
                  <a:cubicBezTo>
                    <a:pt x="504695" y="418272"/>
                    <a:pt x="498707" y="451512"/>
                    <a:pt x="485463" y="483244"/>
                  </a:cubicBezTo>
                  <a:cubicBezTo>
                    <a:pt x="474143" y="510365"/>
                    <a:pt x="458671" y="534951"/>
                    <a:pt x="438587" y="556630"/>
                  </a:cubicBezTo>
                  <a:cubicBezTo>
                    <a:pt x="416580" y="580385"/>
                    <a:pt x="391666" y="600272"/>
                    <a:pt x="362316" y="613953"/>
                  </a:cubicBezTo>
                  <a:cubicBezTo>
                    <a:pt x="348658" y="620312"/>
                    <a:pt x="334169" y="624989"/>
                    <a:pt x="319832" y="629753"/>
                  </a:cubicBezTo>
                  <a:cubicBezTo>
                    <a:pt x="314675" y="631458"/>
                    <a:pt x="312905" y="633534"/>
                    <a:pt x="312926" y="639085"/>
                  </a:cubicBezTo>
                  <a:lnTo>
                    <a:pt x="312999" y="749999"/>
                  </a:lnTo>
                  <a:lnTo>
                    <a:pt x="402251" y="749999"/>
                  </a:lnTo>
                  <a:cubicBezTo>
                    <a:pt x="419546" y="749999"/>
                    <a:pt x="433566" y="764020"/>
                    <a:pt x="433566" y="781315"/>
                  </a:cubicBezTo>
                  <a:lnTo>
                    <a:pt x="433566" y="855105"/>
                  </a:lnTo>
                  <a:cubicBezTo>
                    <a:pt x="433566" y="872400"/>
                    <a:pt x="419546" y="886420"/>
                    <a:pt x="402251" y="886420"/>
                  </a:cubicBezTo>
                  <a:lnTo>
                    <a:pt x="102106" y="886420"/>
                  </a:lnTo>
                  <a:cubicBezTo>
                    <a:pt x="84811" y="886420"/>
                    <a:pt x="70790" y="872400"/>
                    <a:pt x="70790" y="855105"/>
                  </a:cubicBezTo>
                  <a:lnTo>
                    <a:pt x="70790" y="781315"/>
                  </a:lnTo>
                  <a:cubicBezTo>
                    <a:pt x="70790" y="764020"/>
                    <a:pt x="84811" y="749999"/>
                    <a:pt x="102106" y="749999"/>
                  </a:cubicBezTo>
                  <a:lnTo>
                    <a:pt x="203263" y="749999"/>
                  </a:lnTo>
                  <a:lnTo>
                    <a:pt x="203263" y="635282"/>
                  </a:lnTo>
                  <a:cubicBezTo>
                    <a:pt x="192030" y="631960"/>
                    <a:pt x="180972" y="629076"/>
                    <a:pt x="170155" y="625448"/>
                  </a:cubicBezTo>
                  <a:cubicBezTo>
                    <a:pt x="130162" y="612008"/>
                    <a:pt x="96048" y="589476"/>
                    <a:pt x="67419" y="558531"/>
                  </a:cubicBezTo>
                  <a:cubicBezTo>
                    <a:pt x="24367" y="511982"/>
                    <a:pt x="1267" y="457085"/>
                    <a:pt x="131" y="393643"/>
                  </a:cubicBezTo>
                  <a:close/>
                  <a:moveTo>
                    <a:pt x="63981" y="268626"/>
                  </a:moveTo>
                  <a:cubicBezTo>
                    <a:pt x="189292" y="268626"/>
                    <a:pt x="314253" y="268626"/>
                    <a:pt x="439914" y="268626"/>
                  </a:cubicBezTo>
                  <a:cubicBezTo>
                    <a:pt x="439914" y="282875"/>
                    <a:pt x="439914" y="296643"/>
                    <a:pt x="439914" y="310739"/>
                  </a:cubicBezTo>
                  <a:cubicBezTo>
                    <a:pt x="314450" y="310739"/>
                    <a:pt x="189336" y="310739"/>
                    <a:pt x="63981" y="310739"/>
                  </a:cubicBezTo>
                  <a:cubicBezTo>
                    <a:pt x="63981" y="296534"/>
                    <a:pt x="63981" y="282788"/>
                    <a:pt x="63981" y="268626"/>
                  </a:cubicBezTo>
                  <a:close/>
                  <a:moveTo>
                    <a:pt x="461138" y="115155"/>
                  </a:moveTo>
                  <a:lnTo>
                    <a:pt x="461556" y="115540"/>
                  </a:lnTo>
                  <a:lnTo>
                    <a:pt x="461556" y="116098"/>
                  </a:lnTo>
                  <a:close/>
                  <a:moveTo>
                    <a:pt x="43739" y="104825"/>
                  </a:moveTo>
                  <a:lnTo>
                    <a:pt x="43092" y="106095"/>
                  </a:lnTo>
                  <a:lnTo>
                    <a:pt x="43092" y="105369"/>
                  </a:lnTo>
                  <a:close/>
                  <a:moveTo>
                    <a:pt x="223666" y="1731"/>
                  </a:moveTo>
                  <a:cubicBezTo>
                    <a:pt x="254663" y="-2733"/>
                    <a:pt x="286886" y="1446"/>
                    <a:pt x="319755" y="14122"/>
                  </a:cubicBezTo>
                  <a:cubicBezTo>
                    <a:pt x="374936" y="35408"/>
                    <a:pt x="411848" y="76275"/>
                    <a:pt x="430423" y="132986"/>
                  </a:cubicBezTo>
                  <a:cubicBezTo>
                    <a:pt x="435581" y="148699"/>
                    <a:pt x="438597" y="164717"/>
                    <a:pt x="438641" y="181327"/>
                  </a:cubicBezTo>
                  <a:lnTo>
                    <a:pt x="438922" y="248922"/>
                  </a:lnTo>
                  <a:lnTo>
                    <a:pt x="62746" y="248922"/>
                  </a:lnTo>
                  <a:lnTo>
                    <a:pt x="62861" y="188342"/>
                  </a:lnTo>
                  <a:cubicBezTo>
                    <a:pt x="62883" y="127500"/>
                    <a:pt x="87709" y="78176"/>
                    <a:pt x="134936" y="41199"/>
                  </a:cubicBezTo>
                  <a:cubicBezTo>
                    <a:pt x="162898" y="19301"/>
                    <a:pt x="192669" y="6194"/>
                    <a:pt x="223666" y="173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9B3C3FCB-6D58-4215-84E6-FF2958F9A646}"/>
                </a:ext>
              </a:extLst>
            </p:cNvPr>
            <p:cNvSpPr/>
            <p:nvPr/>
          </p:nvSpPr>
          <p:spPr>
            <a:xfrm>
              <a:off x="9839354" y="5032772"/>
              <a:ext cx="1680163" cy="252273"/>
            </a:xfrm>
            <a:custGeom>
              <a:avLst/>
              <a:gdLst/>
              <a:ahLst/>
              <a:cxnLst/>
              <a:rect l="l" t="t" r="r" b="b"/>
              <a:pathLst>
                <a:path w="1680163" h="252273">
                  <a:moveTo>
                    <a:pt x="647044" y="142312"/>
                  </a:moveTo>
                  <a:lnTo>
                    <a:pt x="647044" y="209769"/>
                  </a:lnTo>
                  <a:lnTo>
                    <a:pt x="694195" y="209769"/>
                  </a:lnTo>
                  <a:cubicBezTo>
                    <a:pt x="712550" y="209769"/>
                    <a:pt x="724195" y="209253"/>
                    <a:pt x="729128" y="208220"/>
                  </a:cubicBezTo>
                  <a:cubicBezTo>
                    <a:pt x="736699" y="206843"/>
                    <a:pt x="742866" y="203488"/>
                    <a:pt x="747627" y="198153"/>
                  </a:cubicBezTo>
                  <a:cubicBezTo>
                    <a:pt x="752387" y="192819"/>
                    <a:pt x="754768" y="185677"/>
                    <a:pt x="754768" y="176729"/>
                  </a:cubicBezTo>
                  <a:cubicBezTo>
                    <a:pt x="754768" y="169157"/>
                    <a:pt x="752933" y="162733"/>
                    <a:pt x="749261" y="157456"/>
                  </a:cubicBezTo>
                  <a:cubicBezTo>
                    <a:pt x="745590" y="152178"/>
                    <a:pt x="740284" y="148335"/>
                    <a:pt x="733344" y="145926"/>
                  </a:cubicBezTo>
                  <a:cubicBezTo>
                    <a:pt x="726403" y="143517"/>
                    <a:pt x="711346" y="142312"/>
                    <a:pt x="688172" y="142312"/>
                  </a:cubicBezTo>
                  <a:close/>
                  <a:moveTo>
                    <a:pt x="1294958" y="58852"/>
                  </a:moveTo>
                  <a:lnTo>
                    <a:pt x="1260886" y="152465"/>
                  </a:lnTo>
                  <a:lnTo>
                    <a:pt x="1329719" y="152465"/>
                  </a:lnTo>
                  <a:close/>
                  <a:moveTo>
                    <a:pt x="1504294" y="42677"/>
                  </a:moveTo>
                  <a:lnTo>
                    <a:pt x="1504294" y="106691"/>
                  </a:lnTo>
                  <a:lnTo>
                    <a:pt x="1541980" y="106691"/>
                  </a:lnTo>
                  <a:cubicBezTo>
                    <a:pt x="1566416" y="106691"/>
                    <a:pt x="1581674" y="105659"/>
                    <a:pt x="1587754" y="103594"/>
                  </a:cubicBezTo>
                  <a:cubicBezTo>
                    <a:pt x="1593835" y="101529"/>
                    <a:pt x="1598595" y="97972"/>
                    <a:pt x="1602037" y="92925"/>
                  </a:cubicBezTo>
                  <a:cubicBezTo>
                    <a:pt x="1605479" y="87877"/>
                    <a:pt x="1607200" y="81567"/>
                    <a:pt x="1607200" y="73996"/>
                  </a:cubicBezTo>
                  <a:cubicBezTo>
                    <a:pt x="1607200" y="65506"/>
                    <a:pt x="1604934" y="58652"/>
                    <a:pt x="1600402" y="53432"/>
                  </a:cubicBezTo>
                  <a:cubicBezTo>
                    <a:pt x="1595871" y="48212"/>
                    <a:pt x="1589475" y="44914"/>
                    <a:pt x="1581215" y="43537"/>
                  </a:cubicBezTo>
                  <a:cubicBezTo>
                    <a:pt x="1577085" y="42963"/>
                    <a:pt x="1564695" y="42677"/>
                    <a:pt x="1544045" y="42677"/>
                  </a:cubicBezTo>
                  <a:close/>
                  <a:moveTo>
                    <a:pt x="647044" y="41988"/>
                  </a:moveTo>
                  <a:lnTo>
                    <a:pt x="647044" y="100324"/>
                  </a:lnTo>
                  <a:lnTo>
                    <a:pt x="680428" y="100324"/>
                  </a:lnTo>
                  <a:cubicBezTo>
                    <a:pt x="700275" y="100324"/>
                    <a:pt x="712608" y="100037"/>
                    <a:pt x="717426" y="99464"/>
                  </a:cubicBezTo>
                  <a:cubicBezTo>
                    <a:pt x="726145" y="98431"/>
                    <a:pt x="733000" y="95420"/>
                    <a:pt x="737990" y="90430"/>
                  </a:cubicBezTo>
                  <a:cubicBezTo>
                    <a:pt x="742980" y="85439"/>
                    <a:pt x="745475" y="78871"/>
                    <a:pt x="745475" y="70726"/>
                  </a:cubicBezTo>
                  <a:cubicBezTo>
                    <a:pt x="745475" y="62925"/>
                    <a:pt x="743325" y="56587"/>
                    <a:pt x="739022" y="51711"/>
                  </a:cubicBezTo>
                  <a:cubicBezTo>
                    <a:pt x="734720" y="46835"/>
                    <a:pt x="728325" y="43881"/>
                    <a:pt x="719835" y="42849"/>
                  </a:cubicBezTo>
                  <a:cubicBezTo>
                    <a:pt x="714787" y="42275"/>
                    <a:pt x="700275" y="41988"/>
                    <a:pt x="676298" y="41988"/>
                  </a:cubicBezTo>
                  <a:close/>
                  <a:moveTo>
                    <a:pt x="1453358" y="0"/>
                  </a:moveTo>
                  <a:lnTo>
                    <a:pt x="1560565" y="0"/>
                  </a:lnTo>
                  <a:cubicBezTo>
                    <a:pt x="1587525" y="0"/>
                    <a:pt x="1607113" y="2266"/>
                    <a:pt x="1619331" y="6797"/>
                  </a:cubicBezTo>
                  <a:cubicBezTo>
                    <a:pt x="1631549" y="11329"/>
                    <a:pt x="1641329" y="19388"/>
                    <a:pt x="1648671" y="30975"/>
                  </a:cubicBezTo>
                  <a:cubicBezTo>
                    <a:pt x="1656014" y="42562"/>
                    <a:pt x="1659685" y="55812"/>
                    <a:pt x="1659685" y="70726"/>
                  </a:cubicBezTo>
                  <a:cubicBezTo>
                    <a:pt x="1659685" y="89655"/>
                    <a:pt x="1654121" y="105286"/>
                    <a:pt x="1642993" y="117619"/>
                  </a:cubicBezTo>
                  <a:cubicBezTo>
                    <a:pt x="1631865" y="129951"/>
                    <a:pt x="1615230" y="137724"/>
                    <a:pt x="1593089" y="140936"/>
                  </a:cubicBezTo>
                  <a:cubicBezTo>
                    <a:pt x="1604102" y="147360"/>
                    <a:pt x="1613194" y="154416"/>
                    <a:pt x="1620364" y="162102"/>
                  </a:cubicBezTo>
                  <a:cubicBezTo>
                    <a:pt x="1627534" y="169788"/>
                    <a:pt x="1637199" y="183440"/>
                    <a:pt x="1649360" y="203058"/>
                  </a:cubicBezTo>
                  <a:lnTo>
                    <a:pt x="1680163" y="252273"/>
                  </a:lnTo>
                  <a:lnTo>
                    <a:pt x="1619245" y="252273"/>
                  </a:lnTo>
                  <a:lnTo>
                    <a:pt x="1582420" y="197379"/>
                  </a:lnTo>
                  <a:cubicBezTo>
                    <a:pt x="1569341" y="177761"/>
                    <a:pt x="1560393" y="165400"/>
                    <a:pt x="1555575" y="160295"/>
                  </a:cubicBezTo>
                  <a:cubicBezTo>
                    <a:pt x="1550757" y="155190"/>
                    <a:pt x="1545651" y="151691"/>
                    <a:pt x="1540259" y="149798"/>
                  </a:cubicBezTo>
                  <a:cubicBezTo>
                    <a:pt x="1534867" y="147905"/>
                    <a:pt x="1526321" y="146959"/>
                    <a:pt x="1514619" y="146959"/>
                  </a:cubicBezTo>
                  <a:lnTo>
                    <a:pt x="1504294" y="146959"/>
                  </a:lnTo>
                  <a:lnTo>
                    <a:pt x="1504294" y="252273"/>
                  </a:lnTo>
                  <a:lnTo>
                    <a:pt x="1453358" y="252273"/>
                  </a:lnTo>
                  <a:close/>
                  <a:moveTo>
                    <a:pt x="1268630" y="0"/>
                  </a:moveTo>
                  <a:lnTo>
                    <a:pt x="1322491" y="0"/>
                  </a:lnTo>
                  <a:lnTo>
                    <a:pt x="1423504" y="252273"/>
                  </a:lnTo>
                  <a:lnTo>
                    <a:pt x="1368093" y="252273"/>
                  </a:lnTo>
                  <a:lnTo>
                    <a:pt x="1346067" y="194970"/>
                  </a:lnTo>
                  <a:lnTo>
                    <a:pt x="1245226" y="194970"/>
                  </a:lnTo>
                  <a:lnTo>
                    <a:pt x="1224404" y="252273"/>
                  </a:lnTo>
                  <a:lnTo>
                    <a:pt x="1170371" y="252273"/>
                  </a:lnTo>
                  <a:close/>
                  <a:moveTo>
                    <a:pt x="939352" y="0"/>
                  </a:moveTo>
                  <a:lnTo>
                    <a:pt x="988912" y="0"/>
                  </a:lnTo>
                  <a:lnTo>
                    <a:pt x="1092161" y="168469"/>
                  </a:lnTo>
                  <a:lnTo>
                    <a:pt x="1092161" y="0"/>
                  </a:lnTo>
                  <a:lnTo>
                    <a:pt x="1139484" y="0"/>
                  </a:lnTo>
                  <a:lnTo>
                    <a:pt x="1139484" y="252273"/>
                  </a:lnTo>
                  <a:lnTo>
                    <a:pt x="1088375" y="252273"/>
                  </a:lnTo>
                  <a:lnTo>
                    <a:pt x="986675" y="87762"/>
                  </a:lnTo>
                  <a:lnTo>
                    <a:pt x="986675" y="252273"/>
                  </a:lnTo>
                  <a:lnTo>
                    <a:pt x="939352" y="252273"/>
                  </a:lnTo>
                  <a:close/>
                  <a:moveTo>
                    <a:pt x="851562" y="0"/>
                  </a:moveTo>
                  <a:lnTo>
                    <a:pt x="902499" y="0"/>
                  </a:lnTo>
                  <a:lnTo>
                    <a:pt x="902499" y="252273"/>
                  </a:lnTo>
                  <a:lnTo>
                    <a:pt x="851562" y="252273"/>
                  </a:lnTo>
                  <a:close/>
                  <a:moveTo>
                    <a:pt x="596108" y="0"/>
                  </a:moveTo>
                  <a:lnTo>
                    <a:pt x="696948" y="0"/>
                  </a:lnTo>
                  <a:cubicBezTo>
                    <a:pt x="716910" y="0"/>
                    <a:pt x="731795" y="832"/>
                    <a:pt x="741604" y="2495"/>
                  </a:cubicBezTo>
                  <a:cubicBezTo>
                    <a:pt x="751412" y="4159"/>
                    <a:pt x="760189" y="7629"/>
                    <a:pt x="767932" y="12906"/>
                  </a:cubicBezTo>
                  <a:cubicBezTo>
                    <a:pt x="775676" y="18184"/>
                    <a:pt x="782129" y="25210"/>
                    <a:pt x="787292" y="33986"/>
                  </a:cubicBezTo>
                  <a:cubicBezTo>
                    <a:pt x="792454" y="42763"/>
                    <a:pt x="795035" y="52600"/>
                    <a:pt x="795035" y="63499"/>
                  </a:cubicBezTo>
                  <a:cubicBezTo>
                    <a:pt x="795035" y="75315"/>
                    <a:pt x="791852" y="86156"/>
                    <a:pt x="785485" y="96022"/>
                  </a:cubicBezTo>
                  <a:cubicBezTo>
                    <a:pt x="779118" y="105888"/>
                    <a:pt x="770485" y="113288"/>
                    <a:pt x="759586" y="118221"/>
                  </a:cubicBezTo>
                  <a:cubicBezTo>
                    <a:pt x="774959" y="122695"/>
                    <a:pt x="786775" y="130324"/>
                    <a:pt x="795035" y="141108"/>
                  </a:cubicBezTo>
                  <a:cubicBezTo>
                    <a:pt x="803295" y="151892"/>
                    <a:pt x="807425" y="164568"/>
                    <a:pt x="807425" y="179138"/>
                  </a:cubicBezTo>
                  <a:cubicBezTo>
                    <a:pt x="807425" y="190610"/>
                    <a:pt x="804758" y="201767"/>
                    <a:pt x="799423" y="212608"/>
                  </a:cubicBezTo>
                  <a:cubicBezTo>
                    <a:pt x="794089" y="223449"/>
                    <a:pt x="786804" y="232111"/>
                    <a:pt x="777569" y="238593"/>
                  </a:cubicBezTo>
                  <a:cubicBezTo>
                    <a:pt x="768334" y="245074"/>
                    <a:pt x="756948" y="249061"/>
                    <a:pt x="743411" y="250552"/>
                  </a:cubicBezTo>
                  <a:cubicBezTo>
                    <a:pt x="734921" y="251470"/>
                    <a:pt x="714443" y="252044"/>
                    <a:pt x="681977" y="252273"/>
                  </a:cubicBezTo>
                  <a:lnTo>
                    <a:pt x="596108" y="252273"/>
                  </a:lnTo>
                  <a:close/>
                  <a:moveTo>
                    <a:pt x="357811" y="0"/>
                  </a:moveTo>
                  <a:lnTo>
                    <a:pt x="544865" y="0"/>
                  </a:lnTo>
                  <a:lnTo>
                    <a:pt x="544865" y="42677"/>
                  </a:lnTo>
                  <a:lnTo>
                    <a:pt x="408747" y="42677"/>
                  </a:lnTo>
                  <a:lnTo>
                    <a:pt x="408747" y="98603"/>
                  </a:lnTo>
                  <a:lnTo>
                    <a:pt x="535400" y="98603"/>
                  </a:lnTo>
                  <a:lnTo>
                    <a:pt x="535400" y="141108"/>
                  </a:lnTo>
                  <a:lnTo>
                    <a:pt x="408747" y="141108"/>
                  </a:lnTo>
                  <a:lnTo>
                    <a:pt x="408747" y="209769"/>
                  </a:lnTo>
                  <a:lnTo>
                    <a:pt x="549683" y="209769"/>
                  </a:lnTo>
                  <a:lnTo>
                    <a:pt x="549683" y="252273"/>
                  </a:lnTo>
                  <a:lnTo>
                    <a:pt x="357811" y="252273"/>
                  </a:lnTo>
                  <a:close/>
                  <a:moveTo>
                    <a:pt x="0" y="0"/>
                  </a:moveTo>
                  <a:lnTo>
                    <a:pt x="52141" y="0"/>
                  </a:lnTo>
                  <a:lnTo>
                    <a:pt x="90171" y="173287"/>
                  </a:lnTo>
                  <a:lnTo>
                    <a:pt x="136289" y="0"/>
                  </a:lnTo>
                  <a:lnTo>
                    <a:pt x="196863" y="0"/>
                  </a:lnTo>
                  <a:lnTo>
                    <a:pt x="241088" y="176213"/>
                  </a:lnTo>
                  <a:lnTo>
                    <a:pt x="279806" y="0"/>
                  </a:lnTo>
                  <a:lnTo>
                    <a:pt x="331087" y="0"/>
                  </a:lnTo>
                  <a:lnTo>
                    <a:pt x="269826" y="252273"/>
                  </a:lnTo>
                  <a:lnTo>
                    <a:pt x="215792" y="252273"/>
                  </a:lnTo>
                  <a:lnTo>
                    <a:pt x="165543" y="63671"/>
                  </a:lnTo>
                  <a:lnTo>
                    <a:pt x="115467" y="252273"/>
                  </a:lnTo>
                  <a:lnTo>
                    <a:pt x="60229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98626E5E-8FF7-4C36-A066-F3B9996132DD}"/>
                </a:ext>
              </a:extLst>
            </p:cNvPr>
            <p:cNvSpPr/>
            <p:nvPr/>
          </p:nvSpPr>
          <p:spPr>
            <a:xfrm>
              <a:off x="10221565" y="4449302"/>
              <a:ext cx="1228205" cy="327273"/>
            </a:xfrm>
            <a:custGeom>
              <a:avLst/>
              <a:gdLst/>
              <a:ahLst/>
              <a:cxnLst/>
              <a:rect l="l" t="t" r="r" b="b"/>
              <a:pathLst>
                <a:path w="1228205" h="327273">
                  <a:moveTo>
                    <a:pt x="952277" y="0"/>
                  </a:moveTo>
                  <a:lnTo>
                    <a:pt x="1223293" y="0"/>
                  </a:lnTo>
                  <a:lnTo>
                    <a:pt x="1223293" y="69874"/>
                  </a:lnTo>
                  <a:lnTo>
                    <a:pt x="1053629" y="69874"/>
                  </a:lnTo>
                  <a:lnTo>
                    <a:pt x="1053629" y="121890"/>
                  </a:lnTo>
                  <a:lnTo>
                    <a:pt x="1211015" y="121890"/>
                  </a:lnTo>
                  <a:lnTo>
                    <a:pt x="1211015" y="188639"/>
                  </a:lnTo>
                  <a:lnTo>
                    <a:pt x="1053629" y="188639"/>
                  </a:lnTo>
                  <a:lnTo>
                    <a:pt x="1053629" y="253156"/>
                  </a:lnTo>
                  <a:lnTo>
                    <a:pt x="1228205" y="253156"/>
                  </a:lnTo>
                  <a:lnTo>
                    <a:pt x="1228205" y="327273"/>
                  </a:lnTo>
                  <a:lnTo>
                    <a:pt x="952277" y="327273"/>
                  </a:lnTo>
                  <a:close/>
                  <a:moveTo>
                    <a:pt x="529829" y="0"/>
                  </a:moveTo>
                  <a:lnTo>
                    <a:pt x="635544" y="0"/>
                  </a:lnTo>
                  <a:lnTo>
                    <a:pt x="709204" y="235520"/>
                  </a:lnTo>
                  <a:lnTo>
                    <a:pt x="781921" y="0"/>
                  </a:lnTo>
                  <a:lnTo>
                    <a:pt x="884560" y="0"/>
                  </a:lnTo>
                  <a:lnTo>
                    <a:pt x="763040" y="327273"/>
                  </a:lnTo>
                  <a:lnTo>
                    <a:pt x="653428" y="327273"/>
                  </a:lnTo>
                  <a:close/>
                  <a:moveTo>
                    <a:pt x="346919" y="0"/>
                  </a:moveTo>
                  <a:lnTo>
                    <a:pt x="448271" y="0"/>
                  </a:lnTo>
                  <a:lnTo>
                    <a:pt x="448271" y="327273"/>
                  </a:lnTo>
                  <a:lnTo>
                    <a:pt x="346919" y="327273"/>
                  </a:lnTo>
                  <a:close/>
                  <a:moveTo>
                    <a:pt x="0" y="0"/>
                  </a:moveTo>
                  <a:lnTo>
                    <a:pt x="101129" y="0"/>
                  </a:lnTo>
                  <a:lnTo>
                    <a:pt x="101129" y="246682"/>
                  </a:lnTo>
                  <a:lnTo>
                    <a:pt x="258961" y="246682"/>
                  </a:lnTo>
                  <a:lnTo>
                    <a:pt x="258961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0C1AF41-EE12-4D38-BCA8-0025FDD84F71}"/>
              </a:ext>
            </a:extLst>
          </p:cNvPr>
          <p:cNvSpPr txBox="1">
            <a:spLocks/>
          </p:cNvSpPr>
          <p:nvPr/>
        </p:nvSpPr>
        <p:spPr>
          <a:xfrm>
            <a:off x="667079" y="216264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b="1" dirty="0">
                <a:solidFill>
                  <a:schemeClr val="accent1"/>
                </a:solidFill>
              </a:rPr>
              <a:t>Content</a:t>
            </a:r>
            <a:r>
              <a:rPr lang="ko-KR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ko-KR" sz="1600" b="1" dirty="0">
                <a:solidFill>
                  <a:schemeClr val="accent1"/>
                </a:solidFill>
              </a:rPr>
              <a:t>Here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8D166394-F815-4DBF-9678-7DF1D6E5A580}"/>
              </a:ext>
            </a:extLst>
          </p:cNvPr>
          <p:cNvGrpSpPr/>
          <p:nvPr/>
        </p:nvGrpSpPr>
        <p:grpSpPr>
          <a:xfrm>
            <a:off x="867454" y="2696060"/>
            <a:ext cx="2298576" cy="3338873"/>
            <a:chOff x="786668" y="2443720"/>
            <a:chExt cx="2298576" cy="3338873"/>
          </a:xfrm>
        </p:grpSpPr>
        <p:sp>
          <p:nvSpPr>
            <p:cNvPr id="5" name="직사각형 22">
              <a:extLst>
                <a:ext uri="{FF2B5EF4-FFF2-40B4-BE49-F238E27FC236}">
                  <a16:creationId xmlns:a16="http://schemas.microsoft.com/office/drawing/2014/main" id="{CFCF71A1-21F9-4FD3-ADF1-0EC27A48589F}"/>
                </a:ext>
              </a:extLst>
            </p:cNvPr>
            <p:cNvSpPr/>
            <p:nvPr userDrawn="1"/>
          </p:nvSpPr>
          <p:spPr>
            <a:xfrm>
              <a:off x="786668" y="2443720"/>
              <a:ext cx="17809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2015 ~ 2018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253553A-97A1-4524-B4B1-FADA208C2459}"/>
                </a:ext>
              </a:extLst>
            </p:cNvPr>
            <p:cNvSpPr/>
            <p:nvPr userDrawn="1"/>
          </p:nvSpPr>
          <p:spPr>
            <a:xfrm>
              <a:off x="786668" y="3493882"/>
              <a:ext cx="17809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2019~ 2020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7" name="직사각형 24">
              <a:extLst>
                <a:ext uri="{FF2B5EF4-FFF2-40B4-BE49-F238E27FC236}">
                  <a16:creationId xmlns:a16="http://schemas.microsoft.com/office/drawing/2014/main" id="{4CF4B3AF-F4B8-44D7-BB92-9105F0DDCCF5}"/>
                </a:ext>
              </a:extLst>
            </p:cNvPr>
            <p:cNvSpPr/>
            <p:nvPr userDrawn="1"/>
          </p:nvSpPr>
          <p:spPr>
            <a:xfrm>
              <a:off x="786668" y="4766930"/>
              <a:ext cx="22985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2021 ~ 2022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67BF31-96EE-4DE4-97A6-14E708AA073A}"/>
              </a:ext>
            </a:extLst>
          </p:cNvPr>
          <p:cNvSpPr txBox="1"/>
          <p:nvPr/>
        </p:nvSpPr>
        <p:spPr>
          <a:xfrm>
            <a:off x="667078" y="1757335"/>
            <a:ext cx="24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B55F3-BF1B-4BBF-8DBB-FCB78C846B5C}"/>
              </a:ext>
            </a:extLst>
          </p:cNvPr>
          <p:cNvSpPr txBox="1">
            <a:spLocks/>
          </p:cNvSpPr>
          <p:nvPr/>
        </p:nvSpPr>
        <p:spPr>
          <a:xfrm>
            <a:off x="4349494" y="2157437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Content</a:t>
            </a:r>
            <a:r>
              <a:rPr lang="ko-KR" altLang="en-US" sz="1600" b="1" dirty="0">
                <a:solidFill>
                  <a:schemeClr val="accent2"/>
                </a:solidFill>
              </a:rPr>
              <a:t> </a:t>
            </a:r>
            <a:r>
              <a:rPr lang="en-US" altLang="ko-KR" sz="1600" b="1" dirty="0">
                <a:solidFill>
                  <a:schemeClr val="accent2"/>
                </a:solidFill>
              </a:rPr>
              <a:t>Here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4D639C4B-1FB2-4F9E-BEFD-ACD344A25CFE}"/>
              </a:ext>
            </a:extLst>
          </p:cNvPr>
          <p:cNvGrpSpPr/>
          <p:nvPr/>
        </p:nvGrpSpPr>
        <p:grpSpPr>
          <a:xfrm>
            <a:off x="4549869" y="2690848"/>
            <a:ext cx="2298576" cy="3338873"/>
            <a:chOff x="786668" y="2443720"/>
            <a:chExt cx="2298576" cy="3338873"/>
          </a:xfrm>
        </p:grpSpPr>
        <p:sp>
          <p:nvSpPr>
            <p:cNvPr id="11" name="직사각형 22">
              <a:extLst>
                <a:ext uri="{FF2B5EF4-FFF2-40B4-BE49-F238E27FC236}">
                  <a16:creationId xmlns:a16="http://schemas.microsoft.com/office/drawing/2014/main" id="{E4CCD7C0-B5AD-4663-B59F-12003EC3C742}"/>
                </a:ext>
              </a:extLst>
            </p:cNvPr>
            <p:cNvSpPr/>
            <p:nvPr userDrawn="1"/>
          </p:nvSpPr>
          <p:spPr>
            <a:xfrm>
              <a:off x="786668" y="2443720"/>
              <a:ext cx="17809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2015 ~ 2018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AC96D43B-DDEB-4DE8-829F-D62A100698AE}"/>
                </a:ext>
              </a:extLst>
            </p:cNvPr>
            <p:cNvSpPr/>
            <p:nvPr userDrawn="1"/>
          </p:nvSpPr>
          <p:spPr>
            <a:xfrm>
              <a:off x="786668" y="3493882"/>
              <a:ext cx="17809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2019~ 2020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3" name="직사각형 24">
              <a:extLst>
                <a:ext uri="{FF2B5EF4-FFF2-40B4-BE49-F238E27FC236}">
                  <a16:creationId xmlns:a16="http://schemas.microsoft.com/office/drawing/2014/main" id="{5E20DDF0-8EE6-4963-9CD3-CC34EE872F63}"/>
                </a:ext>
              </a:extLst>
            </p:cNvPr>
            <p:cNvSpPr/>
            <p:nvPr userDrawn="1"/>
          </p:nvSpPr>
          <p:spPr>
            <a:xfrm>
              <a:off x="786668" y="4766930"/>
              <a:ext cx="22985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2021 ~ 2022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AA343D-BEAF-45B5-808E-53B875DAFF70}"/>
              </a:ext>
            </a:extLst>
          </p:cNvPr>
          <p:cNvSpPr txBox="1"/>
          <p:nvPr/>
        </p:nvSpPr>
        <p:spPr>
          <a:xfrm>
            <a:off x="4349493" y="1752123"/>
            <a:ext cx="24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588600-BEFA-4982-B247-866364B470C8}"/>
              </a:ext>
            </a:extLst>
          </p:cNvPr>
          <p:cNvSpPr txBox="1">
            <a:spLocks/>
          </p:cNvSpPr>
          <p:nvPr/>
        </p:nvSpPr>
        <p:spPr>
          <a:xfrm>
            <a:off x="8031909" y="2152225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b="1" dirty="0">
                <a:solidFill>
                  <a:schemeClr val="accent3"/>
                </a:solidFill>
              </a:rPr>
              <a:t>Content</a:t>
            </a:r>
            <a:r>
              <a:rPr lang="ko-KR" altLang="en-US" sz="1600" b="1" dirty="0">
                <a:solidFill>
                  <a:schemeClr val="accent3"/>
                </a:solidFill>
              </a:rPr>
              <a:t> </a:t>
            </a:r>
            <a:r>
              <a:rPr lang="en-US" altLang="ko-KR" sz="1600" b="1" dirty="0">
                <a:solidFill>
                  <a:schemeClr val="accent3"/>
                </a:solidFill>
              </a:rPr>
              <a:t>Here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656437AC-EC55-438F-9706-502369592569}"/>
              </a:ext>
            </a:extLst>
          </p:cNvPr>
          <p:cNvGrpSpPr/>
          <p:nvPr/>
        </p:nvGrpSpPr>
        <p:grpSpPr>
          <a:xfrm>
            <a:off x="8232284" y="2685636"/>
            <a:ext cx="2298576" cy="3338873"/>
            <a:chOff x="786668" y="2443720"/>
            <a:chExt cx="2298576" cy="3338873"/>
          </a:xfrm>
        </p:grpSpPr>
        <p:sp>
          <p:nvSpPr>
            <p:cNvPr id="17" name="직사각형 22">
              <a:extLst>
                <a:ext uri="{FF2B5EF4-FFF2-40B4-BE49-F238E27FC236}">
                  <a16:creationId xmlns:a16="http://schemas.microsoft.com/office/drawing/2014/main" id="{400A6CF5-9F76-45B7-B58B-605B142C96D7}"/>
                </a:ext>
              </a:extLst>
            </p:cNvPr>
            <p:cNvSpPr/>
            <p:nvPr userDrawn="1"/>
          </p:nvSpPr>
          <p:spPr>
            <a:xfrm>
              <a:off x="786668" y="2443720"/>
              <a:ext cx="17809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2015 ~ 2018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8" name="직사각형 5">
              <a:extLst>
                <a:ext uri="{FF2B5EF4-FFF2-40B4-BE49-F238E27FC236}">
                  <a16:creationId xmlns:a16="http://schemas.microsoft.com/office/drawing/2014/main" id="{1581FAC1-CA6C-4BF6-89C6-FD288CDECF88}"/>
                </a:ext>
              </a:extLst>
            </p:cNvPr>
            <p:cNvSpPr/>
            <p:nvPr userDrawn="1"/>
          </p:nvSpPr>
          <p:spPr>
            <a:xfrm>
              <a:off x="786668" y="3493882"/>
              <a:ext cx="17809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2019~ 2020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직사각형 24">
              <a:extLst>
                <a:ext uri="{FF2B5EF4-FFF2-40B4-BE49-F238E27FC236}">
                  <a16:creationId xmlns:a16="http://schemas.microsoft.com/office/drawing/2014/main" id="{299C2DEE-C37C-4066-8688-8C8A76B81213}"/>
                </a:ext>
              </a:extLst>
            </p:cNvPr>
            <p:cNvSpPr/>
            <p:nvPr userDrawn="1"/>
          </p:nvSpPr>
          <p:spPr>
            <a:xfrm>
              <a:off x="786668" y="4766930"/>
              <a:ext cx="22985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2021 ~ 2022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2D2622-98BE-437F-8F5D-D7BBA4B0F3E7}"/>
              </a:ext>
            </a:extLst>
          </p:cNvPr>
          <p:cNvSpPr txBox="1"/>
          <p:nvPr/>
        </p:nvSpPr>
        <p:spPr>
          <a:xfrm>
            <a:off x="8031908" y="1746911"/>
            <a:ext cx="24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FA956798-6298-4F4A-9B8F-59506370C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8DD830F-4D02-48B5-9CB7-3739AD1F26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B515AA70-5CD5-48BB-B761-56E24557CE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E2EC8FD8-B55C-4DB6-8B20-BF43E7FB9499}"/>
              </a:ext>
            </a:extLst>
          </p:cNvPr>
          <p:cNvSpPr/>
          <p:nvPr/>
        </p:nvSpPr>
        <p:spPr>
          <a:xfrm>
            <a:off x="3955394" y="2034132"/>
            <a:ext cx="4281212" cy="4281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F8410C-4249-4154-BA4D-318722800321}"/>
              </a:ext>
            </a:extLst>
          </p:cNvPr>
          <p:cNvGrpSpPr/>
          <p:nvPr/>
        </p:nvGrpSpPr>
        <p:grpSpPr>
          <a:xfrm>
            <a:off x="5104093" y="3823833"/>
            <a:ext cx="2035559" cy="2432001"/>
            <a:chOff x="5104093" y="3823833"/>
            <a:chExt cx="2035559" cy="2432001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BEFB27FE-EAA5-4A26-BE07-3D97C01458A0}"/>
                </a:ext>
              </a:extLst>
            </p:cNvPr>
            <p:cNvGrpSpPr/>
            <p:nvPr/>
          </p:nvGrpSpPr>
          <p:grpSpPr>
            <a:xfrm>
              <a:off x="5104093" y="3823833"/>
              <a:ext cx="2035559" cy="2311745"/>
              <a:chOff x="4691847" y="3443908"/>
              <a:chExt cx="2856887" cy="3244512"/>
            </a:xfrm>
          </p:grpSpPr>
          <p:sp>
            <p:nvSpPr>
              <p:cNvPr id="5" name="Freeform: Shape 25">
                <a:extLst>
                  <a:ext uri="{FF2B5EF4-FFF2-40B4-BE49-F238E27FC236}">
                    <a16:creationId xmlns:a16="http://schemas.microsoft.com/office/drawing/2014/main" id="{8B10FA03-03A9-4B1A-B108-BD6AD3D24CC6}"/>
                  </a:ext>
                </a:extLst>
              </p:cNvPr>
              <p:cNvSpPr/>
              <p:nvPr/>
            </p:nvSpPr>
            <p:spPr>
              <a:xfrm>
                <a:off x="4691847" y="3443908"/>
                <a:ext cx="2856887" cy="3092940"/>
              </a:xfrm>
              <a:custGeom>
                <a:avLst/>
                <a:gdLst>
                  <a:gd name="connsiteX0" fmla="*/ 2985610 w 2985996"/>
                  <a:gd name="connsiteY0" fmla="*/ 94967 h 3232717"/>
                  <a:gd name="connsiteX1" fmla="*/ 2979648 w 2985996"/>
                  <a:gd name="connsiteY1" fmla="*/ 68990 h 3232717"/>
                  <a:gd name="connsiteX2" fmla="*/ 2943023 w 2985996"/>
                  <a:gd name="connsiteY2" fmla="*/ 19590 h 3232717"/>
                  <a:gd name="connsiteX3" fmla="*/ 2904696 w 2985996"/>
                  <a:gd name="connsiteY3" fmla="*/ 0 h 3232717"/>
                  <a:gd name="connsiteX4" fmla="*/ 94433 w 2985996"/>
                  <a:gd name="connsiteY4" fmla="*/ 8517 h 3232717"/>
                  <a:gd name="connsiteX5" fmla="*/ 62493 w 2985996"/>
                  <a:gd name="connsiteY5" fmla="*/ 21293 h 3232717"/>
                  <a:gd name="connsiteX6" fmla="*/ 8834 w 2985996"/>
                  <a:gd name="connsiteY6" fmla="*/ 72822 h 3232717"/>
                  <a:gd name="connsiteX7" fmla="*/ 1169 w 2985996"/>
                  <a:gd name="connsiteY7" fmla="*/ 108595 h 3232717"/>
                  <a:gd name="connsiteX8" fmla="*/ 145110 w 2985996"/>
                  <a:gd name="connsiteY8" fmla="*/ 1323153 h 3232717"/>
                  <a:gd name="connsiteX9" fmla="*/ 138296 w 2985996"/>
                  <a:gd name="connsiteY9" fmla="*/ 1399382 h 3232717"/>
                  <a:gd name="connsiteX10" fmla="*/ 136593 w 2985996"/>
                  <a:gd name="connsiteY10" fmla="*/ 1418120 h 3232717"/>
                  <a:gd name="connsiteX11" fmla="*/ 142129 w 2985996"/>
                  <a:gd name="connsiteY11" fmla="*/ 3154785 h 3232717"/>
                  <a:gd name="connsiteX12" fmla="*/ 180031 w 2985996"/>
                  <a:gd name="connsiteY12" fmla="*/ 3232718 h 3232717"/>
                  <a:gd name="connsiteX13" fmla="*/ 2854019 w 2985996"/>
                  <a:gd name="connsiteY13" fmla="*/ 3190132 h 3232717"/>
                  <a:gd name="connsiteX14" fmla="*/ 2879570 w 2985996"/>
                  <a:gd name="connsiteY14" fmla="*/ 3164580 h 3232717"/>
                  <a:gd name="connsiteX15" fmla="*/ 2877015 w 2985996"/>
                  <a:gd name="connsiteY15" fmla="*/ 1895937 h 3232717"/>
                  <a:gd name="connsiteX16" fmla="*/ 2871053 w 2985996"/>
                  <a:gd name="connsiteY16" fmla="*/ 1336355 h 3232717"/>
                  <a:gd name="connsiteX17" fmla="*/ 2868072 w 2985996"/>
                  <a:gd name="connsiteY17" fmla="*/ 1272901 h 3232717"/>
                  <a:gd name="connsiteX18" fmla="*/ 2985610 w 2985996"/>
                  <a:gd name="connsiteY18" fmla="*/ 94967 h 323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85996" h="3232717">
                    <a:moveTo>
                      <a:pt x="2985610" y="94967"/>
                    </a:moveTo>
                    <a:cubicBezTo>
                      <a:pt x="2986462" y="85598"/>
                      <a:pt x="2986462" y="77081"/>
                      <a:pt x="2979648" y="68990"/>
                    </a:cubicBezTo>
                    <a:cubicBezTo>
                      <a:pt x="2966446" y="53233"/>
                      <a:pt x="2954096" y="36624"/>
                      <a:pt x="2943023" y="19590"/>
                    </a:cubicBezTo>
                    <a:cubicBezTo>
                      <a:pt x="2933655" y="5110"/>
                      <a:pt x="2922582" y="0"/>
                      <a:pt x="2904696" y="0"/>
                    </a:cubicBezTo>
                    <a:cubicBezTo>
                      <a:pt x="2693894" y="2555"/>
                      <a:pt x="237096" y="8517"/>
                      <a:pt x="94433" y="8517"/>
                    </a:cubicBezTo>
                    <a:cubicBezTo>
                      <a:pt x="81231" y="8517"/>
                      <a:pt x="71436" y="11924"/>
                      <a:pt x="62493" y="21293"/>
                    </a:cubicBezTo>
                    <a:cubicBezTo>
                      <a:pt x="45033" y="38753"/>
                      <a:pt x="26721" y="55788"/>
                      <a:pt x="8834" y="72822"/>
                    </a:cubicBezTo>
                    <a:cubicBezTo>
                      <a:pt x="-2664" y="82617"/>
                      <a:pt x="-109" y="95819"/>
                      <a:pt x="1169" y="108595"/>
                    </a:cubicBezTo>
                    <a:cubicBezTo>
                      <a:pt x="5002" y="147774"/>
                      <a:pt x="126798" y="1206893"/>
                      <a:pt x="145110" y="1323153"/>
                    </a:cubicBezTo>
                    <a:cubicBezTo>
                      <a:pt x="148943" y="1348705"/>
                      <a:pt x="160441" y="1375108"/>
                      <a:pt x="138296" y="1399382"/>
                    </a:cubicBezTo>
                    <a:cubicBezTo>
                      <a:pt x="134889" y="1403215"/>
                      <a:pt x="136593" y="1411732"/>
                      <a:pt x="136593" y="1418120"/>
                    </a:cubicBezTo>
                    <a:cubicBezTo>
                      <a:pt x="138722" y="1735813"/>
                      <a:pt x="141703" y="2893732"/>
                      <a:pt x="142129" y="3154785"/>
                    </a:cubicBezTo>
                    <a:cubicBezTo>
                      <a:pt x="141703" y="3200353"/>
                      <a:pt x="119559" y="3232718"/>
                      <a:pt x="180031" y="3232718"/>
                    </a:cubicBezTo>
                    <a:cubicBezTo>
                      <a:pt x="180031" y="3232718"/>
                      <a:pt x="2838687" y="3188428"/>
                      <a:pt x="2854019" y="3190132"/>
                    </a:cubicBezTo>
                    <a:cubicBezTo>
                      <a:pt x="2874460" y="3192261"/>
                      <a:pt x="2879570" y="3185447"/>
                      <a:pt x="2879570" y="3164580"/>
                    </a:cubicBezTo>
                    <a:cubicBezTo>
                      <a:pt x="2877867" y="2741699"/>
                      <a:pt x="2881273" y="2318818"/>
                      <a:pt x="2877015" y="1895937"/>
                    </a:cubicBezTo>
                    <a:cubicBezTo>
                      <a:pt x="2874886" y="1709410"/>
                      <a:pt x="2876163" y="1522882"/>
                      <a:pt x="2871053" y="1336355"/>
                    </a:cubicBezTo>
                    <a:cubicBezTo>
                      <a:pt x="2870627" y="1315062"/>
                      <a:pt x="2865943" y="1294194"/>
                      <a:pt x="2868072" y="1272901"/>
                    </a:cubicBezTo>
                    <a:cubicBezTo>
                      <a:pt x="2877441" y="1177082"/>
                      <a:pt x="2977944" y="170345"/>
                      <a:pt x="2985610" y="94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8">
                <a:extLst>
                  <a:ext uri="{FF2B5EF4-FFF2-40B4-BE49-F238E27FC236}">
                    <a16:creationId xmlns:a16="http://schemas.microsoft.com/office/drawing/2014/main" id="{C1B27FC4-B205-46BD-944A-F382C38550DA}"/>
                  </a:ext>
                </a:extLst>
              </p:cNvPr>
              <p:cNvSpPr/>
              <p:nvPr/>
            </p:nvSpPr>
            <p:spPr>
              <a:xfrm>
                <a:off x="4863278" y="5024451"/>
                <a:ext cx="2453282" cy="1663969"/>
              </a:xfrm>
              <a:custGeom>
                <a:avLst/>
                <a:gdLst>
                  <a:gd name="connsiteX0" fmla="*/ 532166 w 2453282"/>
                  <a:gd name="connsiteY0" fmla="*/ 402375 h 1663969"/>
                  <a:gd name="connsiteX1" fmla="*/ 574910 w 2453282"/>
                  <a:gd name="connsiteY1" fmla="*/ 445291 h 1663969"/>
                  <a:gd name="connsiteX2" fmla="*/ 561465 w 2453282"/>
                  <a:gd name="connsiteY2" fmla="*/ 514150 h 1663969"/>
                  <a:gd name="connsiteX3" fmla="*/ 489753 w 2453282"/>
                  <a:gd name="connsiteY3" fmla="*/ 661646 h 1663969"/>
                  <a:gd name="connsiteX4" fmla="*/ 455935 w 2453282"/>
                  <a:gd name="connsiteY4" fmla="*/ 913450 h 1663969"/>
                  <a:gd name="connsiteX5" fmla="*/ 455935 w 2453282"/>
                  <a:gd name="connsiteY5" fmla="*/ 948898 h 1663969"/>
                  <a:gd name="connsiteX6" fmla="*/ 565946 w 2453282"/>
                  <a:gd name="connsiteY6" fmla="*/ 741914 h 1663969"/>
                  <a:gd name="connsiteX7" fmla="*/ 622989 w 2453282"/>
                  <a:gd name="connsiteY7" fmla="*/ 553672 h 1663969"/>
                  <a:gd name="connsiteX8" fmla="*/ 653141 w 2453282"/>
                  <a:gd name="connsiteY8" fmla="*/ 499074 h 1663969"/>
                  <a:gd name="connsiteX9" fmla="*/ 711406 w 2453282"/>
                  <a:gd name="connsiteY9" fmla="*/ 480739 h 1663969"/>
                  <a:gd name="connsiteX10" fmla="*/ 736667 w 2453282"/>
                  <a:gd name="connsiteY10" fmla="*/ 527595 h 1663969"/>
                  <a:gd name="connsiteX11" fmla="*/ 718739 w 2453282"/>
                  <a:gd name="connsiteY11" fmla="*/ 674277 h 1663969"/>
                  <a:gd name="connsiteX12" fmla="*/ 650289 w 2453282"/>
                  <a:gd name="connsiteY12" fmla="*/ 970899 h 1663969"/>
                  <a:gd name="connsiteX13" fmla="*/ 595282 w 2453282"/>
                  <a:gd name="connsiteY13" fmla="*/ 1278931 h 1663969"/>
                  <a:gd name="connsiteX14" fmla="*/ 595282 w 2453282"/>
                  <a:gd name="connsiteY14" fmla="*/ 1287080 h 1663969"/>
                  <a:gd name="connsiteX15" fmla="*/ 602617 w 2453282"/>
                  <a:gd name="connsiteY15" fmla="*/ 1276079 h 1663969"/>
                  <a:gd name="connsiteX16" fmla="*/ 709776 w 2453282"/>
                  <a:gd name="connsiteY16" fmla="*/ 1009607 h 1663969"/>
                  <a:gd name="connsiteX17" fmla="*/ 828751 w 2453282"/>
                  <a:gd name="connsiteY17" fmla="*/ 915487 h 1663969"/>
                  <a:gd name="connsiteX18" fmla="*/ 880905 w 2453282"/>
                  <a:gd name="connsiteY18" fmla="*/ 919154 h 1663969"/>
                  <a:gd name="connsiteX19" fmla="*/ 891498 w 2453282"/>
                  <a:gd name="connsiteY19" fmla="*/ 941971 h 1663969"/>
                  <a:gd name="connsiteX20" fmla="*/ 774153 w 2453282"/>
                  <a:gd name="connsiteY20" fmla="*/ 1252039 h 1663969"/>
                  <a:gd name="connsiteX21" fmla="*/ 642954 w 2453282"/>
                  <a:gd name="connsiteY21" fmla="*/ 1508732 h 1663969"/>
                  <a:gd name="connsiteX22" fmla="*/ 585912 w 2453282"/>
                  <a:gd name="connsiteY22" fmla="*/ 1573516 h 1663969"/>
                  <a:gd name="connsiteX23" fmla="*/ 506052 w 2453282"/>
                  <a:gd name="connsiteY23" fmla="*/ 1650524 h 1663969"/>
                  <a:gd name="connsiteX24" fmla="*/ 484457 w 2453282"/>
                  <a:gd name="connsiteY24" fmla="*/ 1663969 h 1663969"/>
                  <a:gd name="connsiteX25" fmla="*/ 19557 w 2453282"/>
                  <a:gd name="connsiteY25" fmla="*/ 1447207 h 1663969"/>
                  <a:gd name="connsiteX26" fmla="*/ 0 w 2453282"/>
                  <a:gd name="connsiteY26" fmla="*/ 1437428 h 1663969"/>
                  <a:gd name="connsiteX27" fmla="*/ 13039 w 2453282"/>
                  <a:gd name="connsiteY27" fmla="*/ 1040574 h 1663969"/>
                  <a:gd name="connsiteX28" fmla="*/ 57450 w 2453282"/>
                  <a:gd name="connsiteY28" fmla="*/ 669795 h 1663969"/>
                  <a:gd name="connsiteX29" fmla="*/ 104714 w 2453282"/>
                  <a:gd name="connsiteY29" fmla="*/ 560599 h 1663969"/>
                  <a:gd name="connsiteX30" fmla="*/ 152793 w 2453282"/>
                  <a:gd name="connsiteY30" fmla="*/ 532485 h 1663969"/>
                  <a:gd name="connsiteX31" fmla="*/ 191909 w 2453282"/>
                  <a:gd name="connsiteY31" fmla="*/ 583009 h 1663969"/>
                  <a:gd name="connsiteX32" fmla="*/ 185389 w 2453282"/>
                  <a:gd name="connsiteY32" fmla="*/ 651460 h 1663969"/>
                  <a:gd name="connsiteX33" fmla="*/ 235913 w 2453282"/>
                  <a:gd name="connsiteY33" fmla="*/ 574453 h 1663969"/>
                  <a:gd name="connsiteX34" fmla="*/ 314551 w 2453282"/>
                  <a:gd name="connsiteY34" fmla="*/ 476257 h 1663969"/>
                  <a:gd name="connsiteX35" fmla="*/ 354888 w 2453282"/>
                  <a:gd name="connsiteY35" fmla="*/ 445698 h 1663969"/>
                  <a:gd name="connsiteX36" fmla="*/ 424154 w 2453282"/>
                  <a:gd name="connsiteY36" fmla="*/ 491741 h 1663969"/>
                  <a:gd name="connsiteX37" fmla="*/ 475900 w 2453282"/>
                  <a:gd name="connsiteY37" fmla="*/ 431845 h 1663969"/>
                  <a:gd name="connsiteX38" fmla="*/ 508496 w 2453282"/>
                  <a:gd name="connsiteY38" fmla="*/ 408213 h 1663969"/>
                  <a:gd name="connsiteX39" fmla="*/ 532166 w 2453282"/>
                  <a:gd name="connsiteY39" fmla="*/ 402375 h 1663969"/>
                  <a:gd name="connsiteX40" fmla="*/ 2040094 w 2453282"/>
                  <a:gd name="connsiteY40" fmla="*/ 1578 h 1663969"/>
                  <a:gd name="connsiteX41" fmla="*/ 2089803 w 2453282"/>
                  <a:gd name="connsiteY41" fmla="*/ 22358 h 1663969"/>
                  <a:gd name="connsiteX42" fmla="*/ 2134622 w 2453282"/>
                  <a:gd name="connsiteY42" fmla="*/ 98959 h 1663969"/>
                  <a:gd name="connsiteX43" fmla="*/ 2141957 w 2453282"/>
                  <a:gd name="connsiteY43" fmla="*/ 116071 h 1663969"/>
                  <a:gd name="connsiteX44" fmla="*/ 2172515 w 2453282"/>
                  <a:gd name="connsiteY44" fmla="*/ 73697 h 1663969"/>
                  <a:gd name="connsiteX45" fmla="*/ 2223854 w 2453282"/>
                  <a:gd name="connsiteY45" fmla="*/ 90810 h 1663969"/>
                  <a:gd name="connsiteX46" fmla="*/ 2273562 w 2453282"/>
                  <a:gd name="connsiteY46" fmla="*/ 167002 h 1663969"/>
                  <a:gd name="connsiteX47" fmla="*/ 2326530 w 2453282"/>
                  <a:gd name="connsiteY47" fmla="*/ 307164 h 1663969"/>
                  <a:gd name="connsiteX48" fmla="*/ 2333864 w 2453282"/>
                  <a:gd name="connsiteY48" fmla="*/ 328352 h 1663969"/>
                  <a:gd name="connsiteX49" fmla="*/ 2338346 w 2453282"/>
                  <a:gd name="connsiteY49" fmla="*/ 282718 h 1663969"/>
                  <a:gd name="connsiteX50" fmla="*/ 2350570 w 2453282"/>
                  <a:gd name="connsiteY50" fmla="*/ 250937 h 1663969"/>
                  <a:gd name="connsiteX51" fmla="*/ 2396611 w 2453282"/>
                  <a:gd name="connsiteY51" fmla="*/ 222823 h 1663969"/>
                  <a:gd name="connsiteX52" fmla="*/ 2432874 w 2453282"/>
                  <a:gd name="connsiteY52" fmla="*/ 257049 h 1663969"/>
                  <a:gd name="connsiteX53" fmla="*/ 2453247 w 2453282"/>
                  <a:gd name="connsiteY53" fmla="*/ 394766 h 1663969"/>
                  <a:gd name="connsiteX54" fmla="*/ 2414132 w 2453282"/>
                  <a:gd name="connsiteY54" fmla="*/ 698723 h 1663969"/>
                  <a:gd name="connsiteX55" fmla="*/ 2327346 w 2453282"/>
                  <a:gd name="connsiteY55" fmla="*/ 1097208 h 1663969"/>
                  <a:gd name="connsiteX56" fmla="*/ 2326123 w 2453282"/>
                  <a:gd name="connsiteY56" fmla="*/ 1107393 h 1663969"/>
                  <a:gd name="connsiteX57" fmla="*/ 2176590 w 2453282"/>
                  <a:gd name="connsiteY57" fmla="*/ 1159140 h 1663969"/>
                  <a:gd name="connsiteX58" fmla="*/ 1839222 w 2453282"/>
                  <a:gd name="connsiteY58" fmla="*/ 1271596 h 1663969"/>
                  <a:gd name="connsiteX59" fmla="*/ 1813146 w 2453282"/>
                  <a:gd name="connsiteY59" fmla="*/ 1276892 h 1663969"/>
                  <a:gd name="connsiteX60" fmla="*/ 1672983 w 2453282"/>
                  <a:gd name="connsiteY60" fmla="*/ 1034868 h 1663969"/>
                  <a:gd name="connsiteX61" fmla="*/ 1617570 w 2453282"/>
                  <a:gd name="connsiteY61" fmla="*/ 796918 h 1663969"/>
                  <a:gd name="connsiteX62" fmla="*/ 1597198 w 2453282"/>
                  <a:gd name="connsiteY62" fmla="*/ 527187 h 1663969"/>
                  <a:gd name="connsiteX63" fmla="*/ 1579270 w 2453282"/>
                  <a:gd name="connsiteY63" fmla="*/ 442031 h 1663969"/>
                  <a:gd name="connsiteX64" fmla="*/ 1598013 w 2453282"/>
                  <a:gd name="connsiteY64" fmla="*/ 416768 h 1663969"/>
                  <a:gd name="connsiteX65" fmla="*/ 1695801 w 2453282"/>
                  <a:gd name="connsiteY65" fmla="*/ 466478 h 1663969"/>
                  <a:gd name="connsiteX66" fmla="*/ 1752029 w 2453282"/>
                  <a:gd name="connsiteY66" fmla="*/ 612344 h 1663969"/>
                  <a:gd name="connsiteX67" fmla="*/ 1772808 w 2453282"/>
                  <a:gd name="connsiteY67" fmla="*/ 812401 h 1663969"/>
                  <a:gd name="connsiteX68" fmla="*/ 1777290 w 2453282"/>
                  <a:gd name="connsiteY68" fmla="*/ 842145 h 1663969"/>
                  <a:gd name="connsiteX69" fmla="*/ 1787883 w 2453282"/>
                  <a:gd name="connsiteY69" fmla="*/ 761878 h 1663969"/>
                  <a:gd name="connsiteX70" fmla="*/ 1809886 w 2453282"/>
                  <a:gd name="connsiteY70" fmla="*/ 251751 h 1663969"/>
                  <a:gd name="connsiteX71" fmla="*/ 1824962 w 2453282"/>
                  <a:gd name="connsiteY71" fmla="*/ 92032 h 1663969"/>
                  <a:gd name="connsiteX72" fmla="*/ 1834741 w 2453282"/>
                  <a:gd name="connsiteY72" fmla="*/ 61066 h 1663969"/>
                  <a:gd name="connsiteX73" fmla="*/ 1906859 w 2453282"/>
                  <a:gd name="connsiteY73" fmla="*/ 50065 h 1663969"/>
                  <a:gd name="connsiteX74" fmla="*/ 1934972 w 2453282"/>
                  <a:gd name="connsiteY74" fmla="*/ 135222 h 1663969"/>
                  <a:gd name="connsiteX75" fmla="*/ 1943529 w 2453282"/>
                  <a:gd name="connsiteY75" fmla="*/ 336501 h 1663969"/>
                  <a:gd name="connsiteX76" fmla="*/ 1996905 w 2453282"/>
                  <a:gd name="connsiteY76" fmla="*/ 549597 h 1663969"/>
                  <a:gd name="connsiteX77" fmla="*/ 2040094 w 2453282"/>
                  <a:gd name="connsiteY77" fmla="*/ 305942 h 1663969"/>
                  <a:gd name="connsiteX78" fmla="*/ 2006683 w 2453282"/>
                  <a:gd name="connsiteY78" fmla="*/ 122183 h 1663969"/>
                  <a:gd name="connsiteX79" fmla="*/ 2003424 w 2453282"/>
                  <a:gd name="connsiteY79" fmla="*/ 43953 h 1663969"/>
                  <a:gd name="connsiteX80" fmla="*/ 2040094 w 2453282"/>
                  <a:gd name="connsiteY80" fmla="*/ 1578 h 16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453282" h="1663969">
                    <a:moveTo>
                      <a:pt x="532166" y="402375"/>
                    </a:moveTo>
                    <a:cubicBezTo>
                      <a:pt x="554436" y="402126"/>
                      <a:pt x="571549" y="418093"/>
                      <a:pt x="574910" y="445291"/>
                    </a:cubicBezTo>
                    <a:cubicBezTo>
                      <a:pt x="577762" y="469738"/>
                      <a:pt x="571650" y="492555"/>
                      <a:pt x="561465" y="514150"/>
                    </a:cubicBezTo>
                    <a:cubicBezTo>
                      <a:pt x="537833" y="563451"/>
                      <a:pt x="512164" y="611938"/>
                      <a:pt x="489753" y="661646"/>
                    </a:cubicBezTo>
                    <a:cubicBezTo>
                      <a:pt x="454305" y="741914"/>
                      <a:pt x="453898" y="827478"/>
                      <a:pt x="455935" y="913450"/>
                    </a:cubicBezTo>
                    <a:cubicBezTo>
                      <a:pt x="456342" y="923228"/>
                      <a:pt x="455935" y="933414"/>
                      <a:pt x="455935" y="948898"/>
                    </a:cubicBezTo>
                    <a:cubicBezTo>
                      <a:pt x="503606" y="881261"/>
                      <a:pt x="542722" y="815662"/>
                      <a:pt x="565946" y="741914"/>
                    </a:cubicBezTo>
                    <a:cubicBezTo>
                      <a:pt x="585504" y="679166"/>
                      <a:pt x="603840" y="616419"/>
                      <a:pt x="622989" y="553672"/>
                    </a:cubicBezTo>
                    <a:cubicBezTo>
                      <a:pt x="629101" y="533707"/>
                      <a:pt x="638065" y="514557"/>
                      <a:pt x="653141" y="499074"/>
                    </a:cubicBezTo>
                    <a:cubicBezTo>
                      <a:pt x="669031" y="482369"/>
                      <a:pt x="688181" y="472590"/>
                      <a:pt x="711406" y="480739"/>
                    </a:cubicBezTo>
                    <a:cubicBezTo>
                      <a:pt x="733001" y="488481"/>
                      <a:pt x="735445" y="508853"/>
                      <a:pt x="736667" y="527595"/>
                    </a:cubicBezTo>
                    <a:cubicBezTo>
                      <a:pt x="740334" y="577304"/>
                      <a:pt x="729741" y="626198"/>
                      <a:pt x="718739" y="674277"/>
                    </a:cubicBezTo>
                    <a:cubicBezTo>
                      <a:pt x="696330" y="773287"/>
                      <a:pt x="671069" y="871482"/>
                      <a:pt x="650289" y="970899"/>
                    </a:cubicBezTo>
                    <a:cubicBezTo>
                      <a:pt x="629101" y="1072762"/>
                      <a:pt x="611173" y="1175846"/>
                      <a:pt x="595282" y="1278931"/>
                    </a:cubicBezTo>
                    <a:cubicBezTo>
                      <a:pt x="594876" y="1281375"/>
                      <a:pt x="595282" y="1284227"/>
                      <a:pt x="595282" y="1287080"/>
                    </a:cubicBezTo>
                    <a:cubicBezTo>
                      <a:pt x="601802" y="1285857"/>
                      <a:pt x="601394" y="1280560"/>
                      <a:pt x="602617" y="1276079"/>
                    </a:cubicBezTo>
                    <a:cubicBezTo>
                      <a:pt x="633583" y="1185217"/>
                      <a:pt x="660474" y="1092727"/>
                      <a:pt x="709776" y="1009607"/>
                    </a:cubicBezTo>
                    <a:cubicBezTo>
                      <a:pt x="737075" y="963566"/>
                      <a:pt x="772930" y="926895"/>
                      <a:pt x="828751" y="915487"/>
                    </a:cubicBezTo>
                    <a:cubicBezTo>
                      <a:pt x="846678" y="911819"/>
                      <a:pt x="864199" y="913857"/>
                      <a:pt x="880905" y="919154"/>
                    </a:cubicBezTo>
                    <a:cubicBezTo>
                      <a:pt x="891090" y="922414"/>
                      <a:pt x="899240" y="928524"/>
                      <a:pt x="891498" y="941971"/>
                    </a:cubicBezTo>
                    <a:cubicBezTo>
                      <a:pt x="834048" y="1038536"/>
                      <a:pt x="810009" y="1147732"/>
                      <a:pt x="774153" y="1252039"/>
                    </a:cubicBezTo>
                    <a:cubicBezTo>
                      <a:pt x="742779" y="1344123"/>
                      <a:pt x="704886" y="1432539"/>
                      <a:pt x="642954" y="1508732"/>
                    </a:cubicBezTo>
                    <a:cubicBezTo>
                      <a:pt x="623804" y="1530327"/>
                      <a:pt x="605061" y="1551921"/>
                      <a:pt x="585912" y="1573516"/>
                    </a:cubicBezTo>
                    <a:cubicBezTo>
                      <a:pt x="559427" y="1599185"/>
                      <a:pt x="532536" y="1625261"/>
                      <a:pt x="506052" y="1650524"/>
                    </a:cubicBezTo>
                    <a:cubicBezTo>
                      <a:pt x="499940" y="1656636"/>
                      <a:pt x="494236" y="1663969"/>
                      <a:pt x="484457" y="1663969"/>
                    </a:cubicBezTo>
                    <a:cubicBezTo>
                      <a:pt x="329626" y="1591851"/>
                      <a:pt x="174388" y="1519733"/>
                      <a:pt x="19557" y="1447207"/>
                    </a:cubicBezTo>
                    <a:cubicBezTo>
                      <a:pt x="13446" y="1443947"/>
                      <a:pt x="6520" y="1440688"/>
                      <a:pt x="0" y="1437428"/>
                    </a:cubicBezTo>
                    <a:cubicBezTo>
                      <a:pt x="3260" y="1305007"/>
                      <a:pt x="4889" y="1172994"/>
                      <a:pt x="13039" y="1040574"/>
                    </a:cubicBezTo>
                    <a:cubicBezTo>
                      <a:pt x="20780" y="916302"/>
                      <a:pt x="26077" y="791215"/>
                      <a:pt x="57450" y="669795"/>
                    </a:cubicBezTo>
                    <a:cubicBezTo>
                      <a:pt x="67229" y="631087"/>
                      <a:pt x="81083" y="593602"/>
                      <a:pt x="104714" y="560599"/>
                    </a:cubicBezTo>
                    <a:cubicBezTo>
                      <a:pt x="116530" y="543894"/>
                      <a:pt x="130384" y="529633"/>
                      <a:pt x="152793" y="532485"/>
                    </a:cubicBezTo>
                    <a:cubicBezTo>
                      <a:pt x="169092" y="534522"/>
                      <a:pt x="188649" y="561006"/>
                      <a:pt x="191909" y="583009"/>
                    </a:cubicBezTo>
                    <a:cubicBezTo>
                      <a:pt x="195168" y="606233"/>
                      <a:pt x="190686" y="628643"/>
                      <a:pt x="185389" y="651460"/>
                    </a:cubicBezTo>
                    <a:cubicBezTo>
                      <a:pt x="202094" y="625791"/>
                      <a:pt x="218800" y="599714"/>
                      <a:pt x="235913" y="574453"/>
                    </a:cubicBezTo>
                    <a:cubicBezTo>
                      <a:pt x="259545" y="539411"/>
                      <a:pt x="284400" y="506001"/>
                      <a:pt x="314551" y="476257"/>
                    </a:cubicBezTo>
                    <a:cubicBezTo>
                      <a:pt x="326774" y="464034"/>
                      <a:pt x="340220" y="453847"/>
                      <a:pt x="354888" y="445698"/>
                    </a:cubicBezTo>
                    <a:cubicBezTo>
                      <a:pt x="394004" y="424918"/>
                      <a:pt x="425784" y="445291"/>
                      <a:pt x="424154" y="491741"/>
                    </a:cubicBezTo>
                    <a:cubicBezTo>
                      <a:pt x="442489" y="470961"/>
                      <a:pt x="456750" y="449366"/>
                      <a:pt x="475900" y="431845"/>
                    </a:cubicBezTo>
                    <a:cubicBezTo>
                      <a:pt x="486086" y="422881"/>
                      <a:pt x="496273" y="413917"/>
                      <a:pt x="508496" y="408213"/>
                    </a:cubicBezTo>
                    <a:cubicBezTo>
                      <a:pt x="516747" y="404343"/>
                      <a:pt x="524743" y="402458"/>
                      <a:pt x="532166" y="402375"/>
                    </a:cubicBezTo>
                    <a:close/>
                    <a:moveTo>
                      <a:pt x="2040094" y="1578"/>
                    </a:moveTo>
                    <a:cubicBezTo>
                      <a:pt x="2061282" y="-4533"/>
                      <a:pt x="2076358" y="8098"/>
                      <a:pt x="2089803" y="22358"/>
                    </a:cubicBezTo>
                    <a:cubicBezTo>
                      <a:pt x="2110175" y="44768"/>
                      <a:pt x="2121991" y="72067"/>
                      <a:pt x="2134622" y="98959"/>
                    </a:cubicBezTo>
                    <a:cubicBezTo>
                      <a:pt x="2136659" y="103440"/>
                      <a:pt x="2138696" y="108330"/>
                      <a:pt x="2141957" y="116071"/>
                    </a:cubicBezTo>
                    <a:cubicBezTo>
                      <a:pt x="2143994" y="93662"/>
                      <a:pt x="2154179" y="79401"/>
                      <a:pt x="2172515" y="73697"/>
                    </a:cubicBezTo>
                    <a:cubicBezTo>
                      <a:pt x="2192887" y="67993"/>
                      <a:pt x="2209593" y="76142"/>
                      <a:pt x="2223854" y="90810"/>
                    </a:cubicBezTo>
                    <a:cubicBezTo>
                      <a:pt x="2245855" y="112811"/>
                      <a:pt x="2260524" y="139296"/>
                      <a:pt x="2273562" y="167002"/>
                    </a:cubicBezTo>
                    <a:cubicBezTo>
                      <a:pt x="2294750" y="212230"/>
                      <a:pt x="2311047" y="259494"/>
                      <a:pt x="2326530" y="307164"/>
                    </a:cubicBezTo>
                    <a:cubicBezTo>
                      <a:pt x="2328567" y="313276"/>
                      <a:pt x="2330605" y="319388"/>
                      <a:pt x="2333864" y="328352"/>
                    </a:cubicBezTo>
                    <a:cubicBezTo>
                      <a:pt x="2335494" y="310831"/>
                      <a:pt x="2336717" y="296571"/>
                      <a:pt x="2338346" y="282718"/>
                    </a:cubicBezTo>
                    <a:cubicBezTo>
                      <a:pt x="2339976" y="271310"/>
                      <a:pt x="2343643" y="260308"/>
                      <a:pt x="2350570" y="250937"/>
                    </a:cubicBezTo>
                    <a:cubicBezTo>
                      <a:pt x="2361978" y="235046"/>
                      <a:pt x="2376239" y="221193"/>
                      <a:pt x="2396611" y="222823"/>
                    </a:cubicBezTo>
                    <a:cubicBezTo>
                      <a:pt x="2416577" y="224046"/>
                      <a:pt x="2425948" y="240343"/>
                      <a:pt x="2432874" y="257049"/>
                    </a:cubicBezTo>
                    <a:cubicBezTo>
                      <a:pt x="2450802" y="301460"/>
                      <a:pt x="2453654" y="347910"/>
                      <a:pt x="2453247" y="394766"/>
                    </a:cubicBezTo>
                    <a:cubicBezTo>
                      <a:pt x="2451617" y="497443"/>
                      <a:pt x="2432874" y="598083"/>
                      <a:pt x="2414132" y="698723"/>
                    </a:cubicBezTo>
                    <a:cubicBezTo>
                      <a:pt x="2389278" y="832366"/>
                      <a:pt x="2359126" y="965195"/>
                      <a:pt x="2327346" y="1097208"/>
                    </a:cubicBezTo>
                    <a:cubicBezTo>
                      <a:pt x="2326530" y="1100467"/>
                      <a:pt x="2326530" y="1104135"/>
                      <a:pt x="2326123" y="1107393"/>
                    </a:cubicBezTo>
                    <a:cubicBezTo>
                      <a:pt x="2276414" y="1124507"/>
                      <a:pt x="2226706" y="1142434"/>
                      <a:pt x="2176590" y="1159140"/>
                    </a:cubicBezTo>
                    <a:cubicBezTo>
                      <a:pt x="2064134" y="1197032"/>
                      <a:pt x="1951678" y="1234517"/>
                      <a:pt x="1839222" y="1271596"/>
                    </a:cubicBezTo>
                    <a:cubicBezTo>
                      <a:pt x="1831074" y="1275263"/>
                      <a:pt x="1822924" y="1282189"/>
                      <a:pt x="1813146" y="1276892"/>
                    </a:cubicBezTo>
                    <a:cubicBezTo>
                      <a:pt x="1763030" y="1198255"/>
                      <a:pt x="1711283" y="1120432"/>
                      <a:pt x="1672983" y="1034868"/>
                    </a:cubicBezTo>
                    <a:cubicBezTo>
                      <a:pt x="1639165" y="959083"/>
                      <a:pt x="1623682" y="879223"/>
                      <a:pt x="1617570" y="796918"/>
                    </a:cubicBezTo>
                    <a:cubicBezTo>
                      <a:pt x="1611051" y="706872"/>
                      <a:pt x="1605347" y="616826"/>
                      <a:pt x="1597198" y="527187"/>
                    </a:cubicBezTo>
                    <a:cubicBezTo>
                      <a:pt x="1594754" y="498259"/>
                      <a:pt x="1585790" y="470144"/>
                      <a:pt x="1579270" y="442031"/>
                    </a:cubicBezTo>
                    <a:cubicBezTo>
                      <a:pt x="1574789" y="422880"/>
                      <a:pt x="1578048" y="416768"/>
                      <a:pt x="1598013" y="416768"/>
                    </a:cubicBezTo>
                    <a:cubicBezTo>
                      <a:pt x="1639165" y="416768"/>
                      <a:pt x="1670539" y="435919"/>
                      <a:pt x="1695801" y="466478"/>
                    </a:cubicBezTo>
                    <a:cubicBezTo>
                      <a:pt x="1730841" y="508852"/>
                      <a:pt x="1742250" y="560191"/>
                      <a:pt x="1752029" y="612344"/>
                    </a:cubicBezTo>
                    <a:cubicBezTo>
                      <a:pt x="1763844" y="678351"/>
                      <a:pt x="1768734" y="745580"/>
                      <a:pt x="1772808" y="812401"/>
                    </a:cubicBezTo>
                    <a:cubicBezTo>
                      <a:pt x="1773623" y="822587"/>
                      <a:pt x="1774846" y="832366"/>
                      <a:pt x="1777290" y="842145"/>
                    </a:cubicBezTo>
                    <a:cubicBezTo>
                      <a:pt x="1785031" y="816068"/>
                      <a:pt x="1785847" y="788769"/>
                      <a:pt x="1787883" y="761878"/>
                    </a:cubicBezTo>
                    <a:cubicBezTo>
                      <a:pt x="1802552" y="591972"/>
                      <a:pt x="1809886" y="422066"/>
                      <a:pt x="1809886" y="251751"/>
                    </a:cubicBezTo>
                    <a:cubicBezTo>
                      <a:pt x="1809886" y="198376"/>
                      <a:pt x="1811923" y="144593"/>
                      <a:pt x="1824962" y="92032"/>
                    </a:cubicBezTo>
                    <a:cubicBezTo>
                      <a:pt x="1827406" y="81438"/>
                      <a:pt x="1830258" y="70845"/>
                      <a:pt x="1834741" y="61066"/>
                    </a:cubicBezTo>
                    <a:cubicBezTo>
                      <a:pt x="1850223" y="28063"/>
                      <a:pt x="1881190" y="23173"/>
                      <a:pt x="1906859" y="50065"/>
                    </a:cubicBezTo>
                    <a:cubicBezTo>
                      <a:pt x="1929269" y="73697"/>
                      <a:pt x="1933343" y="104663"/>
                      <a:pt x="1934972" y="135222"/>
                    </a:cubicBezTo>
                    <a:cubicBezTo>
                      <a:pt x="1938639" y="202043"/>
                      <a:pt x="1939455" y="269272"/>
                      <a:pt x="1943529" y="336501"/>
                    </a:cubicBezTo>
                    <a:cubicBezTo>
                      <a:pt x="1948011" y="409027"/>
                      <a:pt x="1969606" y="477886"/>
                      <a:pt x="1996905" y="549597"/>
                    </a:cubicBezTo>
                    <a:cubicBezTo>
                      <a:pt x="2020945" y="466885"/>
                      <a:pt x="2043762" y="388654"/>
                      <a:pt x="2040094" y="305942"/>
                    </a:cubicBezTo>
                    <a:cubicBezTo>
                      <a:pt x="2037242" y="243195"/>
                      <a:pt x="2019314" y="183300"/>
                      <a:pt x="2006683" y="122183"/>
                    </a:cubicBezTo>
                    <a:cubicBezTo>
                      <a:pt x="2001387" y="96106"/>
                      <a:pt x="1996090" y="70437"/>
                      <a:pt x="2003424" y="43953"/>
                    </a:cubicBezTo>
                    <a:cubicBezTo>
                      <a:pt x="2009128" y="23581"/>
                      <a:pt x="2019314" y="7690"/>
                      <a:pt x="2040094" y="1578"/>
                    </a:cubicBezTo>
                    <a:close/>
                  </a:path>
                </a:pathLst>
              </a:custGeom>
              <a:solidFill>
                <a:srgbClr val="FDCA93"/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7F534DB1-F680-479C-931A-3ACCE02AE359}"/>
                  </a:ext>
                </a:extLst>
              </p:cNvPr>
              <p:cNvSpPr/>
              <p:nvPr/>
            </p:nvSpPr>
            <p:spPr>
              <a:xfrm>
                <a:off x="4805835" y="3545770"/>
                <a:ext cx="2650044" cy="1059772"/>
              </a:xfrm>
              <a:custGeom>
                <a:avLst/>
                <a:gdLst>
                  <a:gd name="connsiteX0" fmla="*/ 2748080 w 2769805"/>
                  <a:gd name="connsiteY0" fmla="*/ 0 h 1107666"/>
                  <a:gd name="connsiteX1" fmla="*/ 2769374 w 2769805"/>
                  <a:gd name="connsiteY1" fmla="*/ 22571 h 1107666"/>
                  <a:gd name="connsiteX2" fmla="*/ 2667167 w 2769805"/>
                  <a:gd name="connsiteY2" fmla="*/ 1082541 h 1107666"/>
                  <a:gd name="connsiteX3" fmla="*/ 2647577 w 2769805"/>
                  <a:gd name="connsiteY3" fmla="*/ 1101279 h 1107666"/>
                  <a:gd name="connsiteX4" fmla="*/ 135843 w 2769805"/>
                  <a:gd name="connsiteY4" fmla="*/ 1107667 h 1107666"/>
                  <a:gd name="connsiteX5" fmla="*/ 110717 w 2769805"/>
                  <a:gd name="connsiteY5" fmla="*/ 1085096 h 1107666"/>
                  <a:gd name="connsiteX6" fmla="*/ 5529 w 2769805"/>
                  <a:gd name="connsiteY6" fmla="*/ 48974 h 1107666"/>
                  <a:gd name="connsiteX7" fmla="*/ 3826 w 2769805"/>
                  <a:gd name="connsiteY7" fmla="*/ 11072 h 1107666"/>
                  <a:gd name="connsiteX8" fmla="*/ 43005 w 2769805"/>
                  <a:gd name="connsiteY8" fmla="*/ 8091 h 1107666"/>
                  <a:gd name="connsiteX9" fmla="*/ 2748080 w 2769805"/>
                  <a:gd name="connsiteY9" fmla="*/ 0 h 110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805" h="1107666">
                    <a:moveTo>
                      <a:pt x="2748080" y="0"/>
                    </a:moveTo>
                    <a:cubicBezTo>
                      <a:pt x="2765966" y="0"/>
                      <a:pt x="2771503" y="2129"/>
                      <a:pt x="2769374" y="22571"/>
                    </a:cubicBezTo>
                    <a:cubicBezTo>
                      <a:pt x="2758301" y="121797"/>
                      <a:pt x="2671851" y="1019088"/>
                      <a:pt x="2667167" y="1082541"/>
                    </a:cubicBezTo>
                    <a:cubicBezTo>
                      <a:pt x="2665889" y="1097446"/>
                      <a:pt x="2662056" y="1101279"/>
                      <a:pt x="2647577" y="1101279"/>
                    </a:cubicBezTo>
                    <a:cubicBezTo>
                      <a:pt x="2514282" y="1101279"/>
                      <a:pt x="256362" y="1106815"/>
                      <a:pt x="135843" y="1107667"/>
                    </a:cubicBezTo>
                    <a:cubicBezTo>
                      <a:pt x="118382" y="1107667"/>
                      <a:pt x="112420" y="1104260"/>
                      <a:pt x="110717" y="1085096"/>
                    </a:cubicBezTo>
                    <a:cubicBezTo>
                      <a:pt x="103051" y="994814"/>
                      <a:pt x="14046" y="140109"/>
                      <a:pt x="5529" y="48974"/>
                    </a:cubicBezTo>
                    <a:cubicBezTo>
                      <a:pt x="4251" y="36198"/>
                      <a:pt x="-5118" y="18738"/>
                      <a:pt x="3826" y="11072"/>
                    </a:cubicBezTo>
                    <a:cubicBezTo>
                      <a:pt x="11917" y="4259"/>
                      <a:pt x="29377" y="8517"/>
                      <a:pt x="43005" y="8091"/>
                    </a:cubicBezTo>
                    <a:cubicBezTo>
                      <a:pt x="111569" y="8091"/>
                      <a:pt x="2492563" y="1703"/>
                      <a:pt x="2748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984B7414-017B-4CC0-9C99-4631EAF87E74}"/>
                  </a:ext>
                </a:extLst>
              </p:cNvPr>
              <p:cNvSpPr/>
              <p:nvPr/>
            </p:nvSpPr>
            <p:spPr>
              <a:xfrm>
                <a:off x="5816361" y="3545771"/>
                <a:ext cx="1639520" cy="1056893"/>
              </a:xfrm>
              <a:custGeom>
                <a:avLst/>
                <a:gdLst>
                  <a:gd name="connsiteX0" fmla="*/ 1492947 w 1513733"/>
                  <a:gd name="connsiteY0" fmla="*/ 0 h 1056893"/>
                  <a:gd name="connsiteX1" fmla="*/ 1513321 w 1513733"/>
                  <a:gd name="connsiteY1" fmla="*/ 21595 h 1056893"/>
                  <a:gd name="connsiteX2" fmla="*/ 1415533 w 1513733"/>
                  <a:gd name="connsiteY2" fmla="*/ 1035734 h 1056893"/>
                  <a:gd name="connsiteX3" fmla="*/ 1396790 w 1513733"/>
                  <a:gd name="connsiteY3" fmla="*/ 1053661 h 1056893"/>
                  <a:gd name="connsiteX4" fmla="*/ 190641 w 1513733"/>
                  <a:gd name="connsiteY4" fmla="*/ 1056412 h 1056893"/>
                  <a:gd name="connsiteX5" fmla="*/ 0 w 1513733"/>
                  <a:gd name="connsiteY5" fmla="*/ 1056893 h 1056893"/>
                  <a:gd name="connsiteX6" fmla="*/ 938674 w 1513733"/>
                  <a:gd name="connsiteY6" fmla="*/ 2073 h 1056893"/>
                  <a:gd name="connsiteX7" fmla="*/ 994644 w 1513733"/>
                  <a:gd name="connsiteY7" fmla="*/ 1897 h 1056893"/>
                  <a:gd name="connsiteX8" fmla="*/ 1492947 w 1513733"/>
                  <a:gd name="connsiteY8" fmla="*/ 0 h 105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3733" h="1056893">
                    <a:moveTo>
                      <a:pt x="1492947" y="0"/>
                    </a:moveTo>
                    <a:cubicBezTo>
                      <a:pt x="1510060" y="0"/>
                      <a:pt x="1515358" y="2037"/>
                      <a:pt x="1513321" y="21595"/>
                    </a:cubicBezTo>
                    <a:cubicBezTo>
                      <a:pt x="1502727" y="116531"/>
                      <a:pt x="1420014" y="975024"/>
                      <a:pt x="1415533" y="1035734"/>
                    </a:cubicBezTo>
                    <a:cubicBezTo>
                      <a:pt x="1414310" y="1049994"/>
                      <a:pt x="1410643" y="1053661"/>
                      <a:pt x="1396790" y="1053661"/>
                    </a:cubicBezTo>
                    <a:cubicBezTo>
                      <a:pt x="1333024" y="1053661"/>
                      <a:pt x="761068" y="1054986"/>
                      <a:pt x="190641" y="1056412"/>
                    </a:cubicBezTo>
                    <a:lnTo>
                      <a:pt x="0" y="1056893"/>
                    </a:lnTo>
                    <a:lnTo>
                      <a:pt x="938674" y="2073"/>
                    </a:lnTo>
                    <a:lnTo>
                      <a:pt x="994644" y="1897"/>
                    </a:lnTo>
                    <a:cubicBezTo>
                      <a:pt x="1243615" y="1095"/>
                      <a:pt x="1431830" y="407"/>
                      <a:pt x="14929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5C9515E-E192-4AD5-AFF5-82A234A4B614}"/>
                </a:ext>
              </a:extLst>
            </p:cNvPr>
            <p:cNvSpPr/>
            <p:nvPr/>
          </p:nvSpPr>
          <p:spPr>
            <a:xfrm>
              <a:off x="5140473" y="5731737"/>
              <a:ext cx="1911054" cy="524097"/>
            </a:xfrm>
            <a:custGeom>
              <a:avLst/>
              <a:gdLst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738895 w 2412914"/>
                <a:gd name="connsiteY5" fmla="*/ 667673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716676 w 2412914"/>
                <a:gd name="connsiteY4" fmla="*/ 671064 h 671064"/>
                <a:gd name="connsiteX5" fmla="*/ 1848745 w 2412914"/>
                <a:gd name="connsiteY5" fmla="*/ 639428 h 671064"/>
                <a:gd name="connsiteX6" fmla="*/ 551735 w 2412914"/>
                <a:gd name="connsiteY6" fmla="*/ 636363 h 671064"/>
                <a:gd name="connsiteX7" fmla="*/ 673506 w 2412914"/>
                <a:gd name="connsiteY7" fmla="*/ 667673 h 671064"/>
                <a:gd name="connsiteX8" fmla="*/ 695725 w 2412914"/>
                <a:gd name="connsiteY8" fmla="*/ 671064 h 671064"/>
                <a:gd name="connsiteX9" fmla="*/ 0 w 2412914"/>
                <a:gd name="connsiteY9" fmla="*/ 671064 h 671064"/>
                <a:gd name="connsiteX10" fmla="*/ 0 w 2412914"/>
                <a:gd name="connsiteY10" fmla="*/ 647147 h 671064"/>
                <a:gd name="connsiteX11" fmla="*/ 546625 w 2412914"/>
                <a:gd name="connsiteY11" fmla="*/ 647147 h 671064"/>
                <a:gd name="connsiteX12" fmla="*/ 551735 w 2412914"/>
                <a:gd name="connsiteY12" fmla="*/ 636363 h 671064"/>
                <a:gd name="connsiteX13" fmla="*/ 0 w 2412914"/>
                <a:gd name="connsiteY13" fmla="*/ 428224 h 671064"/>
                <a:gd name="connsiteX14" fmla="*/ 25124 w 2412914"/>
                <a:gd name="connsiteY14" fmla="*/ 440326 h 671064"/>
                <a:gd name="connsiteX15" fmla="*/ 0 w 2412914"/>
                <a:gd name="connsiteY15" fmla="*/ 488613 h 671064"/>
                <a:gd name="connsiteX16" fmla="*/ 0 w 2412914"/>
                <a:gd name="connsiteY16" fmla="*/ 428224 h 671064"/>
                <a:gd name="connsiteX17" fmla="*/ 2412914 w 2412914"/>
                <a:gd name="connsiteY17" fmla="*/ 427976 h 671064"/>
                <a:gd name="connsiteX18" fmla="*/ 2412914 w 2412914"/>
                <a:gd name="connsiteY18" fmla="*/ 515676 h 671064"/>
                <a:gd name="connsiteX19" fmla="*/ 2384864 w 2412914"/>
                <a:gd name="connsiteY19" fmla="*/ 441488 h 671064"/>
                <a:gd name="connsiteX20" fmla="*/ 2412914 w 2412914"/>
                <a:gd name="connsiteY20" fmla="*/ 427976 h 671064"/>
                <a:gd name="connsiteX21" fmla="*/ 111174 w 2412914"/>
                <a:gd name="connsiteY21" fmla="*/ 288438 h 671064"/>
                <a:gd name="connsiteX22" fmla="*/ 134384 w 2412914"/>
                <a:gd name="connsiteY22" fmla="*/ 296504 h 671064"/>
                <a:gd name="connsiteX23" fmla="*/ 359504 w 2412914"/>
                <a:gd name="connsiteY23" fmla="*/ 401178 h 671064"/>
                <a:gd name="connsiteX24" fmla="*/ 540892 w 2412914"/>
                <a:gd name="connsiteY24" fmla="*/ 485060 h 671064"/>
                <a:gd name="connsiteX25" fmla="*/ 558814 w 2412914"/>
                <a:gd name="connsiteY25" fmla="*/ 499041 h 671064"/>
                <a:gd name="connsiteX26" fmla="*/ 591076 w 2412914"/>
                <a:gd name="connsiteY26" fmla="*/ 513021 h 671064"/>
                <a:gd name="connsiteX27" fmla="*/ 598964 w 2412914"/>
                <a:gd name="connsiteY27" fmla="*/ 536680 h 671064"/>
                <a:gd name="connsiteX28" fmla="*/ 551735 w 2412914"/>
                <a:gd name="connsiteY28" fmla="*/ 636363 h 671064"/>
                <a:gd name="connsiteX29" fmla="*/ 420197 w 2412914"/>
                <a:gd name="connsiteY29" fmla="*/ 602541 h 671064"/>
                <a:gd name="connsiteX30" fmla="*/ 177352 w 2412914"/>
                <a:gd name="connsiteY30" fmla="*/ 513658 h 671064"/>
                <a:gd name="connsiteX31" fmla="*/ 25124 w 2412914"/>
                <a:gd name="connsiteY31" fmla="*/ 440326 h 671064"/>
                <a:gd name="connsiteX32" fmla="*/ 31504 w 2412914"/>
                <a:gd name="connsiteY32" fmla="*/ 428063 h 671064"/>
                <a:gd name="connsiteX33" fmla="*/ 97104 w 2412914"/>
                <a:gd name="connsiteY33" fmla="*/ 300806 h 671064"/>
                <a:gd name="connsiteX34" fmla="*/ 111174 w 2412914"/>
                <a:gd name="connsiteY34" fmla="*/ 288438 h 671064"/>
                <a:gd name="connsiteX35" fmla="*/ 2202142 w 2412914"/>
                <a:gd name="connsiteY35" fmla="*/ 788 h 671064"/>
                <a:gd name="connsiteX36" fmla="*/ 2233951 w 2412914"/>
                <a:gd name="connsiteY36" fmla="*/ 34461 h 671064"/>
                <a:gd name="connsiteX37" fmla="*/ 2323569 w 2412914"/>
                <a:gd name="connsiteY37" fmla="*/ 268184 h 671064"/>
                <a:gd name="connsiteX38" fmla="*/ 2344001 w 2412914"/>
                <a:gd name="connsiteY38" fmla="*/ 330201 h 671064"/>
                <a:gd name="connsiteX39" fmla="*/ 2376264 w 2412914"/>
                <a:gd name="connsiteY39" fmla="*/ 418743 h 671064"/>
                <a:gd name="connsiteX40" fmla="*/ 2384864 w 2412914"/>
                <a:gd name="connsiteY40" fmla="*/ 441488 h 671064"/>
                <a:gd name="connsiteX41" fmla="*/ 2235048 w 2412914"/>
                <a:gd name="connsiteY41" fmla="*/ 513658 h 671064"/>
                <a:gd name="connsiteX42" fmla="*/ 1992203 w 2412914"/>
                <a:gd name="connsiteY42" fmla="*/ 602541 h 671064"/>
                <a:gd name="connsiteX43" fmla="*/ 1848745 w 2412914"/>
                <a:gd name="connsiteY43" fmla="*/ 639428 h 671064"/>
                <a:gd name="connsiteX44" fmla="*/ 1837123 w 2412914"/>
                <a:gd name="connsiteY44" fmla="*/ 605149 h 671064"/>
                <a:gd name="connsiteX45" fmla="*/ 1747505 w 2412914"/>
                <a:gd name="connsiteY45" fmla="*/ 344899 h 671064"/>
                <a:gd name="connsiteX46" fmla="*/ 1699828 w 2412914"/>
                <a:gd name="connsiteY46" fmla="*/ 201509 h 671064"/>
                <a:gd name="connsiteX47" fmla="*/ 1717752 w 2412914"/>
                <a:gd name="connsiteY47" fmla="*/ 161719 h 671064"/>
                <a:gd name="connsiteX48" fmla="*/ 1727432 w 2412914"/>
                <a:gd name="connsiteY48" fmla="*/ 157059 h 671064"/>
                <a:gd name="connsiteX49" fmla="*/ 1898781 w 2412914"/>
                <a:gd name="connsiteY49" fmla="*/ 101138 h 671064"/>
                <a:gd name="connsiteX50" fmla="*/ 2178388 w 2412914"/>
                <a:gd name="connsiteY50" fmla="*/ 7577 h 671064"/>
                <a:gd name="connsiteX51" fmla="*/ 2202142 w 2412914"/>
                <a:gd name="connsiteY51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71064 h 671064"/>
                <a:gd name="connsiteX9" fmla="*/ 0 w 2412914"/>
                <a:gd name="connsiteY9" fmla="*/ 647147 h 671064"/>
                <a:gd name="connsiteX10" fmla="*/ 546625 w 2412914"/>
                <a:gd name="connsiteY10" fmla="*/ 647147 h 671064"/>
                <a:gd name="connsiteX11" fmla="*/ 551735 w 2412914"/>
                <a:gd name="connsiteY11" fmla="*/ 636363 h 671064"/>
                <a:gd name="connsiteX12" fmla="*/ 0 w 2412914"/>
                <a:gd name="connsiteY12" fmla="*/ 428224 h 671064"/>
                <a:gd name="connsiteX13" fmla="*/ 25124 w 2412914"/>
                <a:gd name="connsiteY13" fmla="*/ 440326 h 671064"/>
                <a:gd name="connsiteX14" fmla="*/ 0 w 2412914"/>
                <a:gd name="connsiteY14" fmla="*/ 488613 h 671064"/>
                <a:gd name="connsiteX15" fmla="*/ 0 w 2412914"/>
                <a:gd name="connsiteY15" fmla="*/ 428224 h 671064"/>
                <a:gd name="connsiteX16" fmla="*/ 2412914 w 2412914"/>
                <a:gd name="connsiteY16" fmla="*/ 427976 h 671064"/>
                <a:gd name="connsiteX17" fmla="*/ 2412914 w 2412914"/>
                <a:gd name="connsiteY17" fmla="*/ 515676 h 671064"/>
                <a:gd name="connsiteX18" fmla="*/ 2384864 w 2412914"/>
                <a:gd name="connsiteY18" fmla="*/ 441488 h 671064"/>
                <a:gd name="connsiteX19" fmla="*/ 2412914 w 2412914"/>
                <a:gd name="connsiteY19" fmla="*/ 427976 h 671064"/>
                <a:gd name="connsiteX20" fmla="*/ 111174 w 2412914"/>
                <a:gd name="connsiteY20" fmla="*/ 288438 h 671064"/>
                <a:gd name="connsiteX21" fmla="*/ 134384 w 2412914"/>
                <a:gd name="connsiteY21" fmla="*/ 296504 h 671064"/>
                <a:gd name="connsiteX22" fmla="*/ 359504 w 2412914"/>
                <a:gd name="connsiteY22" fmla="*/ 401178 h 671064"/>
                <a:gd name="connsiteX23" fmla="*/ 540892 w 2412914"/>
                <a:gd name="connsiteY23" fmla="*/ 485060 h 671064"/>
                <a:gd name="connsiteX24" fmla="*/ 558814 w 2412914"/>
                <a:gd name="connsiteY24" fmla="*/ 499041 h 671064"/>
                <a:gd name="connsiteX25" fmla="*/ 591076 w 2412914"/>
                <a:gd name="connsiteY25" fmla="*/ 513021 h 671064"/>
                <a:gd name="connsiteX26" fmla="*/ 598964 w 2412914"/>
                <a:gd name="connsiteY26" fmla="*/ 536680 h 671064"/>
                <a:gd name="connsiteX27" fmla="*/ 551735 w 2412914"/>
                <a:gd name="connsiteY27" fmla="*/ 636363 h 671064"/>
                <a:gd name="connsiteX28" fmla="*/ 420197 w 2412914"/>
                <a:gd name="connsiteY28" fmla="*/ 602541 h 671064"/>
                <a:gd name="connsiteX29" fmla="*/ 177352 w 2412914"/>
                <a:gd name="connsiteY29" fmla="*/ 513658 h 671064"/>
                <a:gd name="connsiteX30" fmla="*/ 25124 w 2412914"/>
                <a:gd name="connsiteY30" fmla="*/ 440326 h 671064"/>
                <a:gd name="connsiteX31" fmla="*/ 31504 w 2412914"/>
                <a:gd name="connsiteY31" fmla="*/ 428063 h 671064"/>
                <a:gd name="connsiteX32" fmla="*/ 97104 w 2412914"/>
                <a:gd name="connsiteY32" fmla="*/ 300806 h 671064"/>
                <a:gd name="connsiteX33" fmla="*/ 111174 w 2412914"/>
                <a:gd name="connsiteY33" fmla="*/ 288438 h 671064"/>
                <a:gd name="connsiteX34" fmla="*/ 2202142 w 2412914"/>
                <a:gd name="connsiteY34" fmla="*/ 788 h 671064"/>
                <a:gd name="connsiteX35" fmla="*/ 2233951 w 2412914"/>
                <a:gd name="connsiteY35" fmla="*/ 34461 h 671064"/>
                <a:gd name="connsiteX36" fmla="*/ 2323569 w 2412914"/>
                <a:gd name="connsiteY36" fmla="*/ 268184 h 671064"/>
                <a:gd name="connsiteX37" fmla="*/ 2344001 w 2412914"/>
                <a:gd name="connsiteY37" fmla="*/ 330201 h 671064"/>
                <a:gd name="connsiteX38" fmla="*/ 2376264 w 2412914"/>
                <a:gd name="connsiteY38" fmla="*/ 418743 h 671064"/>
                <a:gd name="connsiteX39" fmla="*/ 2384864 w 2412914"/>
                <a:gd name="connsiteY39" fmla="*/ 441488 h 671064"/>
                <a:gd name="connsiteX40" fmla="*/ 2235048 w 2412914"/>
                <a:gd name="connsiteY40" fmla="*/ 513658 h 671064"/>
                <a:gd name="connsiteX41" fmla="*/ 1992203 w 2412914"/>
                <a:gd name="connsiteY41" fmla="*/ 602541 h 671064"/>
                <a:gd name="connsiteX42" fmla="*/ 1848745 w 2412914"/>
                <a:gd name="connsiteY42" fmla="*/ 639428 h 671064"/>
                <a:gd name="connsiteX43" fmla="*/ 1837123 w 2412914"/>
                <a:gd name="connsiteY43" fmla="*/ 605149 h 671064"/>
                <a:gd name="connsiteX44" fmla="*/ 1747505 w 2412914"/>
                <a:gd name="connsiteY44" fmla="*/ 344899 h 671064"/>
                <a:gd name="connsiteX45" fmla="*/ 1699828 w 2412914"/>
                <a:gd name="connsiteY45" fmla="*/ 201509 h 671064"/>
                <a:gd name="connsiteX46" fmla="*/ 1717752 w 2412914"/>
                <a:gd name="connsiteY46" fmla="*/ 161719 h 671064"/>
                <a:gd name="connsiteX47" fmla="*/ 1727432 w 2412914"/>
                <a:gd name="connsiteY47" fmla="*/ 157059 h 671064"/>
                <a:gd name="connsiteX48" fmla="*/ 1898781 w 2412914"/>
                <a:gd name="connsiteY48" fmla="*/ 101138 h 671064"/>
                <a:gd name="connsiteX49" fmla="*/ 2178388 w 2412914"/>
                <a:gd name="connsiteY49" fmla="*/ 7577 h 671064"/>
                <a:gd name="connsiteX50" fmla="*/ 2202142 w 2412914"/>
                <a:gd name="connsiteY50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0 w 2412914"/>
                <a:gd name="connsiteY8" fmla="*/ 647147 h 671064"/>
                <a:gd name="connsiteX9" fmla="*/ 546625 w 2412914"/>
                <a:gd name="connsiteY9" fmla="*/ 647147 h 671064"/>
                <a:gd name="connsiteX10" fmla="*/ 551735 w 2412914"/>
                <a:gd name="connsiteY10" fmla="*/ 636363 h 671064"/>
                <a:gd name="connsiteX11" fmla="*/ 0 w 2412914"/>
                <a:gd name="connsiteY11" fmla="*/ 428224 h 671064"/>
                <a:gd name="connsiteX12" fmla="*/ 25124 w 2412914"/>
                <a:gd name="connsiteY12" fmla="*/ 440326 h 671064"/>
                <a:gd name="connsiteX13" fmla="*/ 0 w 2412914"/>
                <a:gd name="connsiteY13" fmla="*/ 488613 h 671064"/>
                <a:gd name="connsiteX14" fmla="*/ 0 w 2412914"/>
                <a:gd name="connsiteY14" fmla="*/ 428224 h 671064"/>
                <a:gd name="connsiteX15" fmla="*/ 2412914 w 2412914"/>
                <a:gd name="connsiteY15" fmla="*/ 427976 h 671064"/>
                <a:gd name="connsiteX16" fmla="*/ 2412914 w 2412914"/>
                <a:gd name="connsiteY16" fmla="*/ 515676 h 671064"/>
                <a:gd name="connsiteX17" fmla="*/ 2384864 w 2412914"/>
                <a:gd name="connsiteY17" fmla="*/ 441488 h 671064"/>
                <a:gd name="connsiteX18" fmla="*/ 2412914 w 2412914"/>
                <a:gd name="connsiteY18" fmla="*/ 427976 h 671064"/>
                <a:gd name="connsiteX19" fmla="*/ 111174 w 2412914"/>
                <a:gd name="connsiteY19" fmla="*/ 288438 h 671064"/>
                <a:gd name="connsiteX20" fmla="*/ 134384 w 2412914"/>
                <a:gd name="connsiteY20" fmla="*/ 296504 h 671064"/>
                <a:gd name="connsiteX21" fmla="*/ 359504 w 2412914"/>
                <a:gd name="connsiteY21" fmla="*/ 401178 h 671064"/>
                <a:gd name="connsiteX22" fmla="*/ 540892 w 2412914"/>
                <a:gd name="connsiteY22" fmla="*/ 485060 h 671064"/>
                <a:gd name="connsiteX23" fmla="*/ 558814 w 2412914"/>
                <a:gd name="connsiteY23" fmla="*/ 499041 h 671064"/>
                <a:gd name="connsiteX24" fmla="*/ 591076 w 2412914"/>
                <a:gd name="connsiteY24" fmla="*/ 513021 h 671064"/>
                <a:gd name="connsiteX25" fmla="*/ 598964 w 2412914"/>
                <a:gd name="connsiteY25" fmla="*/ 536680 h 671064"/>
                <a:gd name="connsiteX26" fmla="*/ 551735 w 2412914"/>
                <a:gd name="connsiteY26" fmla="*/ 636363 h 671064"/>
                <a:gd name="connsiteX27" fmla="*/ 420197 w 2412914"/>
                <a:gd name="connsiteY27" fmla="*/ 602541 h 671064"/>
                <a:gd name="connsiteX28" fmla="*/ 177352 w 2412914"/>
                <a:gd name="connsiteY28" fmla="*/ 513658 h 671064"/>
                <a:gd name="connsiteX29" fmla="*/ 25124 w 2412914"/>
                <a:gd name="connsiteY29" fmla="*/ 440326 h 671064"/>
                <a:gd name="connsiteX30" fmla="*/ 31504 w 2412914"/>
                <a:gd name="connsiteY30" fmla="*/ 428063 h 671064"/>
                <a:gd name="connsiteX31" fmla="*/ 97104 w 2412914"/>
                <a:gd name="connsiteY31" fmla="*/ 300806 h 671064"/>
                <a:gd name="connsiteX32" fmla="*/ 111174 w 2412914"/>
                <a:gd name="connsiteY32" fmla="*/ 288438 h 671064"/>
                <a:gd name="connsiteX33" fmla="*/ 2202142 w 2412914"/>
                <a:gd name="connsiteY33" fmla="*/ 788 h 671064"/>
                <a:gd name="connsiteX34" fmla="*/ 2233951 w 2412914"/>
                <a:gd name="connsiteY34" fmla="*/ 34461 h 671064"/>
                <a:gd name="connsiteX35" fmla="*/ 2323569 w 2412914"/>
                <a:gd name="connsiteY35" fmla="*/ 268184 h 671064"/>
                <a:gd name="connsiteX36" fmla="*/ 2344001 w 2412914"/>
                <a:gd name="connsiteY36" fmla="*/ 330201 h 671064"/>
                <a:gd name="connsiteX37" fmla="*/ 2376264 w 2412914"/>
                <a:gd name="connsiteY37" fmla="*/ 418743 h 671064"/>
                <a:gd name="connsiteX38" fmla="*/ 2384864 w 2412914"/>
                <a:gd name="connsiteY38" fmla="*/ 441488 h 671064"/>
                <a:gd name="connsiteX39" fmla="*/ 2235048 w 2412914"/>
                <a:gd name="connsiteY39" fmla="*/ 513658 h 671064"/>
                <a:gd name="connsiteX40" fmla="*/ 1992203 w 2412914"/>
                <a:gd name="connsiteY40" fmla="*/ 602541 h 671064"/>
                <a:gd name="connsiteX41" fmla="*/ 1848745 w 2412914"/>
                <a:gd name="connsiteY41" fmla="*/ 639428 h 671064"/>
                <a:gd name="connsiteX42" fmla="*/ 1837123 w 2412914"/>
                <a:gd name="connsiteY42" fmla="*/ 605149 h 671064"/>
                <a:gd name="connsiteX43" fmla="*/ 1747505 w 2412914"/>
                <a:gd name="connsiteY43" fmla="*/ 344899 h 671064"/>
                <a:gd name="connsiteX44" fmla="*/ 1699828 w 2412914"/>
                <a:gd name="connsiteY44" fmla="*/ 201509 h 671064"/>
                <a:gd name="connsiteX45" fmla="*/ 1717752 w 2412914"/>
                <a:gd name="connsiteY45" fmla="*/ 161719 h 671064"/>
                <a:gd name="connsiteX46" fmla="*/ 1727432 w 2412914"/>
                <a:gd name="connsiteY46" fmla="*/ 157059 h 671064"/>
                <a:gd name="connsiteX47" fmla="*/ 1898781 w 2412914"/>
                <a:gd name="connsiteY47" fmla="*/ 101138 h 671064"/>
                <a:gd name="connsiteX48" fmla="*/ 2178388 w 2412914"/>
                <a:gd name="connsiteY48" fmla="*/ 7577 h 671064"/>
                <a:gd name="connsiteX49" fmla="*/ 2202142 w 2412914"/>
                <a:gd name="connsiteY49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695725 w 2412914"/>
                <a:gd name="connsiteY7" fmla="*/ 671064 h 671064"/>
                <a:gd name="connsiteX8" fmla="*/ 546625 w 2412914"/>
                <a:gd name="connsiteY8" fmla="*/ 647147 h 671064"/>
                <a:gd name="connsiteX9" fmla="*/ 551735 w 2412914"/>
                <a:gd name="connsiteY9" fmla="*/ 636363 h 671064"/>
                <a:gd name="connsiteX10" fmla="*/ 0 w 2412914"/>
                <a:gd name="connsiteY10" fmla="*/ 428224 h 671064"/>
                <a:gd name="connsiteX11" fmla="*/ 25124 w 2412914"/>
                <a:gd name="connsiteY11" fmla="*/ 440326 h 671064"/>
                <a:gd name="connsiteX12" fmla="*/ 0 w 2412914"/>
                <a:gd name="connsiteY12" fmla="*/ 488613 h 671064"/>
                <a:gd name="connsiteX13" fmla="*/ 0 w 2412914"/>
                <a:gd name="connsiteY13" fmla="*/ 428224 h 671064"/>
                <a:gd name="connsiteX14" fmla="*/ 2412914 w 2412914"/>
                <a:gd name="connsiteY14" fmla="*/ 427976 h 671064"/>
                <a:gd name="connsiteX15" fmla="*/ 2412914 w 2412914"/>
                <a:gd name="connsiteY15" fmla="*/ 515676 h 671064"/>
                <a:gd name="connsiteX16" fmla="*/ 2384864 w 2412914"/>
                <a:gd name="connsiteY16" fmla="*/ 441488 h 671064"/>
                <a:gd name="connsiteX17" fmla="*/ 2412914 w 2412914"/>
                <a:gd name="connsiteY17" fmla="*/ 427976 h 671064"/>
                <a:gd name="connsiteX18" fmla="*/ 111174 w 2412914"/>
                <a:gd name="connsiteY18" fmla="*/ 288438 h 671064"/>
                <a:gd name="connsiteX19" fmla="*/ 134384 w 2412914"/>
                <a:gd name="connsiteY19" fmla="*/ 296504 h 671064"/>
                <a:gd name="connsiteX20" fmla="*/ 359504 w 2412914"/>
                <a:gd name="connsiteY20" fmla="*/ 401178 h 671064"/>
                <a:gd name="connsiteX21" fmla="*/ 540892 w 2412914"/>
                <a:gd name="connsiteY21" fmla="*/ 485060 h 671064"/>
                <a:gd name="connsiteX22" fmla="*/ 558814 w 2412914"/>
                <a:gd name="connsiteY22" fmla="*/ 499041 h 671064"/>
                <a:gd name="connsiteX23" fmla="*/ 591076 w 2412914"/>
                <a:gd name="connsiteY23" fmla="*/ 513021 h 671064"/>
                <a:gd name="connsiteX24" fmla="*/ 598964 w 2412914"/>
                <a:gd name="connsiteY24" fmla="*/ 536680 h 671064"/>
                <a:gd name="connsiteX25" fmla="*/ 551735 w 2412914"/>
                <a:gd name="connsiteY25" fmla="*/ 636363 h 671064"/>
                <a:gd name="connsiteX26" fmla="*/ 420197 w 2412914"/>
                <a:gd name="connsiteY26" fmla="*/ 602541 h 671064"/>
                <a:gd name="connsiteX27" fmla="*/ 177352 w 2412914"/>
                <a:gd name="connsiteY27" fmla="*/ 513658 h 671064"/>
                <a:gd name="connsiteX28" fmla="*/ 25124 w 2412914"/>
                <a:gd name="connsiteY28" fmla="*/ 440326 h 671064"/>
                <a:gd name="connsiteX29" fmla="*/ 31504 w 2412914"/>
                <a:gd name="connsiteY29" fmla="*/ 428063 h 671064"/>
                <a:gd name="connsiteX30" fmla="*/ 97104 w 2412914"/>
                <a:gd name="connsiteY30" fmla="*/ 300806 h 671064"/>
                <a:gd name="connsiteX31" fmla="*/ 111174 w 2412914"/>
                <a:gd name="connsiteY31" fmla="*/ 288438 h 671064"/>
                <a:gd name="connsiteX32" fmla="*/ 2202142 w 2412914"/>
                <a:gd name="connsiteY32" fmla="*/ 788 h 671064"/>
                <a:gd name="connsiteX33" fmla="*/ 2233951 w 2412914"/>
                <a:gd name="connsiteY33" fmla="*/ 34461 h 671064"/>
                <a:gd name="connsiteX34" fmla="*/ 2323569 w 2412914"/>
                <a:gd name="connsiteY34" fmla="*/ 268184 h 671064"/>
                <a:gd name="connsiteX35" fmla="*/ 2344001 w 2412914"/>
                <a:gd name="connsiteY35" fmla="*/ 330201 h 671064"/>
                <a:gd name="connsiteX36" fmla="*/ 2376264 w 2412914"/>
                <a:gd name="connsiteY36" fmla="*/ 418743 h 671064"/>
                <a:gd name="connsiteX37" fmla="*/ 2384864 w 2412914"/>
                <a:gd name="connsiteY37" fmla="*/ 441488 h 671064"/>
                <a:gd name="connsiteX38" fmla="*/ 2235048 w 2412914"/>
                <a:gd name="connsiteY38" fmla="*/ 513658 h 671064"/>
                <a:gd name="connsiteX39" fmla="*/ 1992203 w 2412914"/>
                <a:gd name="connsiteY39" fmla="*/ 602541 h 671064"/>
                <a:gd name="connsiteX40" fmla="*/ 1848745 w 2412914"/>
                <a:gd name="connsiteY40" fmla="*/ 639428 h 671064"/>
                <a:gd name="connsiteX41" fmla="*/ 1837123 w 2412914"/>
                <a:gd name="connsiteY41" fmla="*/ 605149 h 671064"/>
                <a:gd name="connsiteX42" fmla="*/ 1747505 w 2412914"/>
                <a:gd name="connsiteY42" fmla="*/ 344899 h 671064"/>
                <a:gd name="connsiteX43" fmla="*/ 1699828 w 2412914"/>
                <a:gd name="connsiteY43" fmla="*/ 201509 h 671064"/>
                <a:gd name="connsiteX44" fmla="*/ 1717752 w 2412914"/>
                <a:gd name="connsiteY44" fmla="*/ 161719 h 671064"/>
                <a:gd name="connsiteX45" fmla="*/ 1727432 w 2412914"/>
                <a:gd name="connsiteY45" fmla="*/ 157059 h 671064"/>
                <a:gd name="connsiteX46" fmla="*/ 1898781 w 2412914"/>
                <a:gd name="connsiteY46" fmla="*/ 101138 h 671064"/>
                <a:gd name="connsiteX47" fmla="*/ 2178388 w 2412914"/>
                <a:gd name="connsiteY47" fmla="*/ 7577 h 671064"/>
                <a:gd name="connsiteX48" fmla="*/ 2202142 w 2412914"/>
                <a:gd name="connsiteY48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673506 w 2412914"/>
                <a:gd name="connsiteY6" fmla="*/ 667673 h 671064"/>
                <a:gd name="connsiteX7" fmla="*/ 546625 w 2412914"/>
                <a:gd name="connsiteY7" fmla="*/ 647147 h 671064"/>
                <a:gd name="connsiteX8" fmla="*/ 551735 w 2412914"/>
                <a:gd name="connsiteY8" fmla="*/ 636363 h 671064"/>
                <a:gd name="connsiteX9" fmla="*/ 0 w 2412914"/>
                <a:gd name="connsiteY9" fmla="*/ 428224 h 671064"/>
                <a:gd name="connsiteX10" fmla="*/ 25124 w 2412914"/>
                <a:gd name="connsiteY10" fmla="*/ 440326 h 671064"/>
                <a:gd name="connsiteX11" fmla="*/ 0 w 2412914"/>
                <a:gd name="connsiteY11" fmla="*/ 488613 h 671064"/>
                <a:gd name="connsiteX12" fmla="*/ 0 w 2412914"/>
                <a:gd name="connsiteY12" fmla="*/ 428224 h 671064"/>
                <a:gd name="connsiteX13" fmla="*/ 2412914 w 2412914"/>
                <a:gd name="connsiteY13" fmla="*/ 427976 h 671064"/>
                <a:gd name="connsiteX14" fmla="*/ 2412914 w 2412914"/>
                <a:gd name="connsiteY14" fmla="*/ 515676 h 671064"/>
                <a:gd name="connsiteX15" fmla="*/ 2384864 w 2412914"/>
                <a:gd name="connsiteY15" fmla="*/ 441488 h 671064"/>
                <a:gd name="connsiteX16" fmla="*/ 2412914 w 2412914"/>
                <a:gd name="connsiteY16" fmla="*/ 427976 h 671064"/>
                <a:gd name="connsiteX17" fmla="*/ 111174 w 2412914"/>
                <a:gd name="connsiteY17" fmla="*/ 288438 h 671064"/>
                <a:gd name="connsiteX18" fmla="*/ 134384 w 2412914"/>
                <a:gd name="connsiteY18" fmla="*/ 296504 h 671064"/>
                <a:gd name="connsiteX19" fmla="*/ 359504 w 2412914"/>
                <a:gd name="connsiteY19" fmla="*/ 401178 h 671064"/>
                <a:gd name="connsiteX20" fmla="*/ 540892 w 2412914"/>
                <a:gd name="connsiteY20" fmla="*/ 485060 h 671064"/>
                <a:gd name="connsiteX21" fmla="*/ 558814 w 2412914"/>
                <a:gd name="connsiteY21" fmla="*/ 499041 h 671064"/>
                <a:gd name="connsiteX22" fmla="*/ 591076 w 2412914"/>
                <a:gd name="connsiteY22" fmla="*/ 513021 h 671064"/>
                <a:gd name="connsiteX23" fmla="*/ 598964 w 2412914"/>
                <a:gd name="connsiteY23" fmla="*/ 536680 h 671064"/>
                <a:gd name="connsiteX24" fmla="*/ 551735 w 2412914"/>
                <a:gd name="connsiteY24" fmla="*/ 636363 h 671064"/>
                <a:gd name="connsiteX25" fmla="*/ 420197 w 2412914"/>
                <a:gd name="connsiteY25" fmla="*/ 602541 h 671064"/>
                <a:gd name="connsiteX26" fmla="*/ 177352 w 2412914"/>
                <a:gd name="connsiteY26" fmla="*/ 513658 h 671064"/>
                <a:gd name="connsiteX27" fmla="*/ 25124 w 2412914"/>
                <a:gd name="connsiteY27" fmla="*/ 440326 h 671064"/>
                <a:gd name="connsiteX28" fmla="*/ 31504 w 2412914"/>
                <a:gd name="connsiteY28" fmla="*/ 428063 h 671064"/>
                <a:gd name="connsiteX29" fmla="*/ 97104 w 2412914"/>
                <a:gd name="connsiteY29" fmla="*/ 300806 h 671064"/>
                <a:gd name="connsiteX30" fmla="*/ 111174 w 2412914"/>
                <a:gd name="connsiteY30" fmla="*/ 288438 h 671064"/>
                <a:gd name="connsiteX31" fmla="*/ 2202142 w 2412914"/>
                <a:gd name="connsiteY31" fmla="*/ 788 h 671064"/>
                <a:gd name="connsiteX32" fmla="*/ 2233951 w 2412914"/>
                <a:gd name="connsiteY32" fmla="*/ 34461 h 671064"/>
                <a:gd name="connsiteX33" fmla="*/ 2323569 w 2412914"/>
                <a:gd name="connsiteY33" fmla="*/ 268184 h 671064"/>
                <a:gd name="connsiteX34" fmla="*/ 2344001 w 2412914"/>
                <a:gd name="connsiteY34" fmla="*/ 330201 h 671064"/>
                <a:gd name="connsiteX35" fmla="*/ 2376264 w 2412914"/>
                <a:gd name="connsiteY35" fmla="*/ 418743 h 671064"/>
                <a:gd name="connsiteX36" fmla="*/ 2384864 w 2412914"/>
                <a:gd name="connsiteY36" fmla="*/ 441488 h 671064"/>
                <a:gd name="connsiteX37" fmla="*/ 2235048 w 2412914"/>
                <a:gd name="connsiteY37" fmla="*/ 513658 h 671064"/>
                <a:gd name="connsiteX38" fmla="*/ 1992203 w 2412914"/>
                <a:gd name="connsiteY38" fmla="*/ 602541 h 671064"/>
                <a:gd name="connsiteX39" fmla="*/ 1848745 w 2412914"/>
                <a:gd name="connsiteY39" fmla="*/ 639428 h 671064"/>
                <a:gd name="connsiteX40" fmla="*/ 1837123 w 2412914"/>
                <a:gd name="connsiteY40" fmla="*/ 605149 h 671064"/>
                <a:gd name="connsiteX41" fmla="*/ 1747505 w 2412914"/>
                <a:gd name="connsiteY41" fmla="*/ 344899 h 671064"/>
                <a:gd name="connsiteX42" fmla="*/ 1699828 w 2412914"/>
                <a:gd name="connsiteY42" fmla="*/ 201509 h 671064"/>
                <a:gd name="connsiteX43" fmla="*/ 1717752 w 2412914"/>
                <a:gd name="connsiteY43" fmla="*/ 161719 h 671064"/>
                <a:gd name="connsiteX44" fmla="*/ 1727432 w 2412914"/>
                <a:gd name="connsiteY44" fmla="*/ 157059 h 671064"/>
                <a:gd name="connsiteX45" fmla="*/ 1898781 w 2412914"/>
                <a:gd name="connsiteY45" fmla="*/ 101138 h 671064"/>
                <a:gd name="connsiteX46" fmla="*/ 2178388 w 2412914"/>
                <a:gd name="connsiteY46" fmla="*/ 7577 h 671064"/>
                <a:gd name="connsiteX47" fmla="*/ 2202142 w 2412914"/>
                <a:gd name="connsiteY47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88613 h 671064"/>
                <a:gd name="connsiteX11" fmla="*/ 0 w 2412914"/>
                <a:gd name="connsiteY11" fmla="*/ 428224 h 671064"/>
                <a:gd name="connsiteX12" fmla="*/ 2412914 w 2412914"/>
                <a:gd name="connsiteY12" fmla="*/ 427976 h 671064"/>
                <a:gd name="connsiteX13" fmla="*/ 2412914 w 2412914"/>
                <a:gd name="connsiteY13" fmla="*/ 515676 h 671064"/>
                <a:gd name="connsiteX14" fmla="*/ 2384864 w 2412914"/>
                <a:gd name="connsiteY14" fmla="*/ 441488 h 671064"/>
                <a:gd name="connsiteX15" fmla="*/ 2412914 w 2412914"/>
                <a:gd name="connsiteY15" fmla="*/ 427976 h 671064"/>
                <a:gd name="connsiteX16" fmla="*/ 111174 w 2412914"/>
                <a:gd name="connsiteY16" fmla="*/ 288438 h 671064"/>
                <a:gd name="connsiteX17" fmla="*/ 134384 w 2412914"/>
                <a:gd name="connsiteY17" fmla="*/ 296504 h 671064"/>
                <a:gd name="connsiteX18" fmla="*/ 359504 w 2412914"/>
                <a:gd name="connsiteY18" fmla="*/ 401178 h 671064"/>
                <a:gd name="connsiteX19" fmla="*/ 540892 w 2412914"/>
                <a:gd name="connsiteY19" fmla="*/ 485060 h 671064"/>
                <a:gd name="connsiteX20" fmla="*/ 558814 w 2412914"/>
                <a:gd name="connsiteY20" fmla="*/ 499041 h 671064"/>
                <a:gd name="connsiteX21" fmla="*/ 591076 w 2412914"/>
                <a:gd name="connsiteY21" fmla="*/ 513021 h 671064"/>
                <a:gd name="connsiteX22" fmla="*/ 598964 w 2412914"/>
                <a:gd name="connsiteY22" fmla="*/ 536680 h 671064"/>
                <a:gd name="connsiteX23" fmla="*/ 551735 w 2412914"/>
                <a:gd name="connsiteY23" fmla="*/ 636363 h 671064"/>
                <a:gd name="connsiteX24" fmla="*/ 420197 w 2412914"/>
                <a:gd name="connsiteY24" fmla="*/ 602541 h 671064"/>
                <a:gd name="connsiteX25" fmla="*/ 177352 w 2412914"/>
                <a:gd name="connsiteY25" fmla="*/ 513658 h 671064"/>
                <a:gd name="connsiteX26" fmla="*/ 25124 w 2412914"/>
                <a:gd name="connsiteY26" fmla="*/ 440326 h 671064"/>
                <a:gd name="connsiteX27" fmla="*/ 31504 w 2412914"/>
                <a:gd name="connsiteY27" fmla="*/ 428063 h 671064"/>
                <a:gd name="connsiteX28" fmla="*/ 97104 w 2412914"/>
                <a:gd name="connsiteY28" fmla="*/ 300806 h 671064"/>
                <a:gd name="connsiteX29" fmla="*/ 111174 w 2412914"/>
                <a:gd name="connsiteY29" fmla="*/ 288438 h 671064"/>
                <a:gd name="connsiteX30" fmla="*/ 2202142 w 2412914"/>
                <a:gd name="connsiteY30" fmla="*/ 788 h 671064"/>
                <a:gd name="connsiteX31" fmla="*/ 2233951 w 2412914"/>
                <a:gd name="connsiteY31" fmla="*/ 34461 h 671064"/>
                <a:gd name="connsiteX32" fmla="*/ 2323569 w 2412914"/>
                <a:gd name="connsiteY32" fmla="*/ 268184 h 671064"/>
                <a:gd name="connsiteX33" fmla="*/ 2344001 w 2412914"/>
                <a:gd name="connsiteY33" fmla="*/ 330201 h 671064"/>
                <a:gd name="connsiteX34" fmla="*/ 2376264 w 2412914"/>
                <a:gd name="connsiteY34" fmla="*/ 418743 h 671064"/>
                <a:gd name="connsiteX35" fmla="*/ 2384864 w 2412914"/>
                <a:gd name="connsiteY35" fmla="*/ 441488 h 671064"/>
                <a:gd name="connsiteX36" fmla="*/ 2235048 w 2412914"/>
                <a:gd name="connsiteY36" fmla="*/ 513658 h 671064"/>
                <a:gd name="connsiteX37" fmla="*/ 1992203 w 2412914"/>
                <a:gd name="connsiteY37" fmla="*/ 602541 h 671064"/>
                <a:gd name="connsiteX38" fmla="*/ 1848745 w 2412914"/>
                <a:gd name="connsiteY38" fmla="*/ 639428 h 671064"/>
                <a:gd name="connsiteX39" fmla="*/ 1837123 w 2412914"/>
                <a:gd name="connsiteY39" fmla="*/ 605149 h 671064"/>
                <a:gd name="connsiteX40" fmla="*/ 1747505 w 2412914"/>
                <a:gd name="connsiteY40" fmla="*/ 344899 h 671064"/>
                <a:gd name="connsiteX41" fmla="*/ 1699828 w 2412914"/>
                <a:gd name="connsiteY41" fmla="*/ 201509 h 671064"/>
                <a:gd name="connsiteX42" fmla="*/ 1717752 w 2412914"/>
                <a:gd name="connsiteY42" fmla="*/ 161719 h 671064"/>
                <a:gd name="connsiteX43" fmla="*/ 1727432 w 2412914"/>
                <a:gd name="connsiteY43" fmla="*/ 157059 h 671064"/>
                <a:gd name="connsiteX44" fmla="*/ 1898781 w 2412914"/>
                <a:gd name="connsiteY44" fmla="*/ 101138 h 671064"/>
                <a:gd name="connsiteX45" fmla="*/ 2178388 w 2412914"/>
                <a:gd name="connsiteY45" fmla="*/ 7577 h 671064"/>
                <a:gd name="connsiteX46" fmla="*/ 2202142 w 2412914"/>
                <a:gd name="connsiteY46" fmla="*/ 788 h 671064"/>
                <a:gd name="connsiteX0" fmla="*/ 1848745 w 2412914"/>
                <a:gd name="connsiteY0" fmla="*/ 639428 h 671064"/>
                <a:gd name="connsiteX1" fmla="*/ 1851362 w 2412914"/>
                <a:gd name="connsiteY1" fmla="*/ 647147 h 671064"/>
                <a:gd name="connsiteX2" fmla="*/ 2412914 w 2412914"/>
                <a:gd name="connsiteY2" fmla="*/ 647147 h 671064"/>
                <a:gd name="connsiteX3" fmla="*/ 2412914 w 2412914"/>
                <a:gd name="connsiteY3" fmla="*/ 671064 h 671064"/>
                <a:gd name="connsiteX4" fmla="*/ 1848745 w 2412914"/>
                <a:gd name="connsiteY4" fmla="*/ 639428 h 671064"/>
                <a:gd name="connsiteX5" fmla="*/ 551735 w 2412914"/>
                <a:gd name="connsiteY5" fmla="*/ 636363 h 671064"/>
                <a:gd name="connsiteX6" fmla="*/ 546625 w 2412914"/>
                <a:gd name="connsiteY6" fmla="*/ 647147 h 671064"/>
                <a:gd name="connsiteX7" fmla="*/ 551735 w 2412914"/>
                <a:gd name="connsiteY7" fmla="*/ 636363 h 671064"/>
                <a:gd name="connsiteX8" fmla="*/ 0 w 2412914"/>
                <a:gd name="connsiteY8" fmla="*/ 428224 h 671064"/>
                <a:gd name="connsiteX9" fmla="*/ 25124 w 2412914"/>
                <a:gd name="connsiteY9" fmla="*/ 440326 h 671064"/>
                <a:gd name="connsiteX10" fmla="*/ 0 w 2412914"/>
                <a:gd name="connsiteY10" fmla="*/ 428224 h 671064"/>
                <a:gd name="connsiteX11" fmla="*/ 2412914 w 2412914"/>
                <a:gd name="connsiteY11" fmla="*/ 427976 h 671064"/>
                <a:gd name="connsiteX12" fmla="*/ 2412914 w 2412914"/>
                <a:gd name="connsiteY12" fmla="*/ 515676 h 671064"/>
                <a:gd name="connsiteX13" fmla="*/ 2384864 w 2412914"/>
                <a:gd name="connsiteY13" fmla="*/ 441488 h 671064"/>
                <a:gd name="connsiteX14" fmla="*/ 2412914 w 2412914"/>
                <a:gd name="connsiteY14" fmla="*/ 427976 h 671064"/>
                <a:gd name="connsiteX15" fmla="*/ 111174 w 2412914"/>
                <a:gd name="connsiteY15" fmla="*/ 288438 h 671064"/>
                <a:gd name="connsiteX16" fmla="*/ 134384 w 2412914"/>
                <a:gd name="connsiteY16" fmla="*/ 296504 h 671064"/>
                <a:gd name="connsiteX17" fmla="*/ 359504 w 2412914"/>
                <a:gd name="connsiteY17" fmla="*/ 401178 h 671064"/>
                <a:gd name="connsiteX18" fmla="*/ 540892 w 2412914"/>
                <a:gd name="connsiteY18" fmla="*/ 485060 h 671064"/>
                <a:gd name="connsiteX19" fmla="*/ 558814 w 2412914"/>
                <a:gd name="connsiteY19" fmla="*/ 499041 h 671064"/>
                <a:gd name="connsiteX20" fmla="*/ 591076 w 2412914"/>
                <a:gd name="connsiteY20" fmla="*/ 513021 h 671064"/>
                <a:gd name="connsiteX21" fmla="*/ 598964 w 2412914"/>
                <a:gd name="connsiteY21" fmla="*/ 536680 h 671064"/>
                <a:gd name="connsiteX22" fmla="*/ 551735 w 2412914"/>
                <a:gd name="connsiteY22" fmla="*/ 636363 h 671064"/>
                <a:gd name="connsiteX23" fmla="*/ 420197 w 2412914"/>
                <a:gd name="connsiteY23" fmla="*/ 602541 h 671064"/>
                <a:gd name="connsiteX24" fmla="*/ 177352 w 2412914"/>
                <a:gd name="connsiteY24" fmla="*/ 513658 h 671064"/>
                <a:gd name="connsiteX25" fmla="*/ 25124 w 2412914"/>
                <a:gd name="connsiteY25" fmla="*/ 440326 h 671064"/>
                <a:gd name="connsiteX26" fmla="*/ 31504 w 2412914"/>
                <a:gd name="connsiteY26" fmla="*/ 428063 h 671064"/>
                <a:gd name="connsiteX27" fmla="*/ 97104 w 2412914"/>
                <a:gd name="connsiteY27" fmla="*/ 300806 h 671064"/>
                <a:gd name="connsiteX28" fmla="*/ 111174 w 2412914"/>
                <a:gd name="connsiteY28" fmla="*/ 288438 h 671064"/>
                <a:gd name="connsiteX29" fmla="*/ 2202142 w 2412914"/>
                <a:gd name="connsiteY29" fmla="*/ 788 h 671064"/>
                <a:gd name="connsiteX30" fmla="*/ 2233951 w 2412914"/>
                <a:gd name="connsiteY30" fmla="*/ 34461 h 671064"/>
                <a:gd name="connsiteX31" fmla="*/ 2323569 w 2412914"/>
                <a:gd name="connsiteY31" fmla="*/ 268184 h 671064"/>
                <a:gd name="connsiteX32" fmla="*/ 2344001 w 2412914"/>
                <a:gd name="connsiteY32" fmla="*/ 330201 h 671064"/>
                <a:gd name="connsiteX33" fmla="*/ 2376264 w 2412914"/>
                <a:gd name="connsiteY33" fmla="*/ 418743 h 671064"/>
                <a:gd name="connsiteX34" fmla="*/ 2384864 w 2412914"/>
                <a:gd name="connsiteY34" fmla="*/ 441488 h 671064"/>
                <a:gd name="connsiteX35" fmla="*/ 2235048 w 2412914"/>
                <a:gd name="connsiteY35" fmla="*/ 513658 h 671064"/>
                <a:gd name="connsiteX36" fmla="*/ 1992203 w 2412914"/>
                <a:gd name="connsiteY36" fmla="*/ 602541 h 671064"/>
                <a:gd name="connsiteX37" fmla="*/ 1848745 w 2412914"/>
                <a:gd name="connsiteY37" fmla="*/ 639428 h 671064"/>
                <a:gd name="connsiteX38" fmla="*/ 1837123 w 2412914"/>
                <a:gd name="connsiteY38" fmla="*/ 605149 h 671064"/>
                <a:gd name="connsiteX39" fmla="*/ 1747505 w 2412914"/>
                <a:gd name="connsiteY39" fmla="*/ 344899 h 671064"/>
                <a:gd name="connsiteX40" fmla="*/ 1699828 w 2412914"/>
                <a:gd name="connsiteY40" fmla="*/ 201509 h 671064"/>
                <a:gd name="connsiteX41" fmla="*/ 1717752 w 2412914"/>
                <a:gd name="connsiteY41" fmla="*/ 161719 h 671064"/>
                <a:gd name="connsiteX42" fmla="*/ 1727432 w 2412914"/>
                <a:gd name="connsiteY42" fmla="*/ 157059 h 671064"/>
                <a:gd name="connsiteX43" fmla="*/ 1898781 w 2412914"/>
                <a:gd name="connsiteY43" fmla="*/ 101138 h 671064"/>
                <a:gd name="connsiteX44" fmla="*/ 2178388 w 2412914"/>
                <a:gd name="connsiteY44" fmla="*/ 7577 h 671064"/>
                <a:gd name="connsiteX45" fmla="*/ 2202142 w 2412914"/>
                <a:gd name="connsiteY45" fmla="*/ 788 h 671064"/>
                <a:gd name="connsiteX0" fmla="*/ 1823621 w 2387790"/>
                <a:gd name="connsiteY0" fmla="*/ 639428 h 671064"/>
                <a:gd name="connsiteX1" fmla="*/ 1826238 w 2387790"/>
                <a:gd name="connsiteY1" fmla="*/ 647147 h 671064"/>
                <a:gd name="connsiteX2" fmla="*/ 2387790 w 2387790"/>
                <a:gd name="connsiteY2" fmla="*/ 647147 h 671064"/>
                <a:gd name="connsiteX3" fmla="*/ 2387790 w 2387790"/>
                <a:gd name="connsiteY3" fmla="*/ 671064 h 671064"/>
                <a:gd name="connsiteX4" fmla="*/ 1823621 w 2387790"/>
                <a:gd name="connsiteY4" fmla="*/ 639428 h 671064"/>
                <a:gd name="connsiteX5" fmla="*/ 526611 w 2387790"/>
                <a:gd name="connsiteY5" fmla="*/ 636363 h 671064"/>
                <a:gd name="connsiteX6" fmla="*/ 521501 w 2387790"/>
                <a:gd name="connsiteY6" fmla="*/ 647147 h 671064"/>
                <a:gd name="connsiteX7" fmla="*/ 526611 w 2387790"/>
                <a:gd name="connsiteY7" fmla="*/ 636363 h 671064"/>
                <a:gd name="connsiteX8" fmla="*/ 2387790 w 2387790"/>
                <a:gd name="connsiteY8" fmla="*/ 427976 h 671064"/>
                <a:gd name="connsiteX9" fmla="*/ 2387790 w 2387790"/>
                <a:gd name="connsiteY9" fmla="*/ 515676 h 671064"/>
                <a:gd name="connsiteX10" fmla="*/ 2359740 w 2387790"/>
                <a:gd name="connsiteY10" fmla="*/ 441488 h 671064"/>
                <a:gd name="connsiteX11" fmla="*/ 2387790 w 2387790"/>
                <a:gd name="connsiteY11" fmla="*/ 427976 h 671064"/>
                <a:gd name="connsiteX12" fmla="*/ 86050 w 2387790"/>
                <a:gd name="connsiteY12" fmla="*/ 288438 h 671064"/>
                <a:gd name="connsiteX13" fmla="*/ 109260 w 2387790"/>
                <a:gd name="connsiteY13" fmla="*/ 296504 h 671064"/>
                <a:gd name="connsiteX14" fmla="*/ 334380 w 2387790"/>
                <a:gd name="connsiteY14" fmla="*/ 401178 h 671064"/>
                <a:gd name="connsiteX15" fmla="*/ 515768 w 2387790"/>
                <a:gd name="connsiteY15" fmla="*/ 485060 h 671064"/>
                <a:gd name="connsiteX16" fmla="*/ 533690 w 2387790"/>
                <a:gd name="connsiteY16" fmla="*/ 499041 h 671064"/>
                <a:gd name="connsiteX17" fmla="*/ 565952 w 2387790"/>
                <a:gd name="connsiteY17" fmla="*/ 513021 h 671064"/>
                <a:gd name="connsiteX18" fmla="*/ 573840 w 2387790"/>
                <a:gd name="connsiteY18" fmla="*/ 536680 h 671064"/>
                <a:gd name="connsiteX19" fmla="*/ 526611 w 2387790"/>
                <a:gd name="connsiteY19" fmla="*/ 636363 h 671064"/>
                <a:gd name="connsiteX20" fmla="*/ 395073 w 2387790"/>
                <a:gd name="connsiteY20" fmla="*/ 602541 h 671064"/>
                <a:gd name="connsiteX21" fmla="*/ 152228 w 2387790"/>
                <a:gd name="connsiteY21" fmla="*/ 513658 h 671064"/>
                <a:gd name="connsiteX22" fmla="*/ 0 w 2387790"/>
                <a:gd name="connsiteY22" fmla="*/ 440326 h 671064"/>
                <a:gd name="connsiteX23" fmla="*/ 6380 w 2387790"/>
                <a:gd name="connsiteY23" fmla="*/ 428063 h 671064"/>
                <a:gd name="connsiteX24" fmla="*/ 71980 w 2387790"/>
                <a:gd name="connsiteY24" fmla="*/ 300806 h 671064"/>
                <a:gd name="connsiteX25" fmla="*/ 86050 w 2387790"/>
                <a:gd name="connsiteY25" fmla="*/ 288438 h 671064"/>
                <a:gd name="connsiteX26" fmla="*/ 2177018 w 2387790"/>
                <a:gd name="connsiteY26" fmla="*/ 788 h 671064"/>
                <a:gd name="connsiteX27" fmla="*/ 2208827 w 2387790"/>
                <a:gd name="connsiteY27" fmla="*/ 34461 h 671064"/>
                <a:gd name="connsiteX28" fmla="*/ 2298445 w 2387790"/>
                <a:gd name="connsiteY28" fmla="*/ 268184 h 671064"/>
                <a:gd name="connsiteX29" fmla="*/ 2318877 w 2387790"/>
                <a:gd name="connsiteY29" fmla="*/ 330201 h 671064"/>
                <a:gd name="connsiteX30" fmla="*/ 2351140 w 2387790"/>
                <a:gd name="connsiteY30" fmla="*/ 418743 h 671064"/>
                <a:gd name="connsiteX31" fmla="*/ 2359740 w 2387790"/>
                <a:gd name="connsiteY31" fmla="*/ 441488 h 671064"/>
                <a:gd name="connsiteX32" fmla="*/ 2209924 w 2387790"/>
                <a:gd name="connsiteY32" fmla="*/ 513658 h 671064"/>
                <a:gd name="connsiteX33" fmla="*/ 1967079 w 2387790"/>
                <a:gd name="connsiteY33" fmla="*/ 602541 h 671064"/>
                <a:gd name="connsiteX34" fmla="*/ 1823621 w 2387790"/>
                <a:gd name="connsiteY34" fmla="*/ 639428 h 671064"/>
                <a:gd name="connsiteX35" fmla="*/ 1811999 w 2387790"/>
                <a:gd name="connsiteY35" fmla="*/ 605149 h 671064"/>
                <a:gd name="connsiteX36" fmla="*/ 1722381 w 2387790"/>
                <a:gd name="connsiteY36" fmla="*/ 344899 h 671064"/>
                <a:gd name="connsiteX37" fmla="*/ 1674704 w 2387790"/>
                <a:gd name="connsiteY37" fmla="*/ 201509 h 671064"/>
                <a:gd name="connsiteX38" fmla="*/ 1692628 w 2387790"/>
                <a:gd name="connsiteY38" fmla="*/ 161719 h 671064"/>
                <a:gd name="connsiteX39" fmla="*/ 1702308 w 2387790"/>
                <a:gd name="connsiteY39" fmla="*/ 157059 h 671064"/>
                <a:gd name="connsiteX40" fmla="*/ 1873657 w 2387790"/>
                <a:gd name="connsiteY40" fmla="*/ 101138 h 671064"/>
                <a:gd name="connsiteX41" fmla="*/ 2153264 w 2387790"/>
                <a:gd name="connsiteY41" fmla="*/ 7577 h 671064"/>
                <a:gd name="connsiteX42" fmla="*/ 2177018 w 2387790"/>
                <a:gd name="connsiteY42" fmla="*/ 788 h 671064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2387790 w 2387790"/>
                <a:gd name="connsiteY2" fmla="*/ 647147 h 647147"/>
                <a:gd name="connsiteX3" fmla="*/ 1823621 w 2387790"/>
                <a:gd name="connsiteY3" fmla="*/ 639428 h 647147"/>
                <a:gd name="connsiteX4" fmla="*/ 526611 w 2387790"/>
                <a:gd name="connsiteY4" fmla="*/ 636363 h 647147"/>
                <a:gd name="connsiteX5" fmla="*/ 521501 w 2387790"/>
                <a:gd name="connsiteY5" fmla="*/ 647147 h 647147"/>
                <a:gd name="connsiteX6" fmla="*/ 526611 w 2387790"/>
                <a:gd name="connsiteY6" fmla="*/ 636363 h 647147"/>
                <a:gd name="connsiteX7" fmla="*/ 2387790 w 2387790"/>
                <a:gd name="connsiteY7" fmla="*/ 427976 h 647147"/>
                <a:gd name="connsiteX8" fmla="*/ 2387790 w 2387790"/>
                <a:gd name="connsiteY8" fmla="*/ 515676 h 647147"/>
                <a:gd name="connsiteX9" fmla="*/ 2359740 w 2387790"/>
                <a:gd name="connsiteY9" fmla="*/ 441488 h 647147"/>
                <a:gd name="connsiteX10" fmla="*/ 2387790 w 2387790"/>
                <a:gd name="connsiteY10" fmla="*/ 427976 h 647147"/>
                <a:gd name="connsiteX11" fmla="*/ 86050 w 2387790"/>
                <a:gd name="connsiteY11" fmla="*/ 288438 h 647147"/>
                <a:gd name="connsiteX12" fmla="*/ 109260 w 2387790"/>
                <a:gd name="connsiteY12" fmla="*/ 296504 h 647147"/>
                <a:gd name="connsiteX13" fmla="*/ 334380 w 2387790"/>
                <a:gd name="connsiteY13" fmla="*/ 401178 h 647147"/>
                <a:gd name="connsiteX14" fmla="*/ 515768 w 2387790"/>
                <a:gd name="connsiteY14" fmla="*/ 485060 h 647147"/>
                <a:gd name="connsiteX15" fmla="*/ 533690 w 2387790"/>
                <a:gd name="connsiteY15" fmla="*/ 499041 h 647147"/>
                <a:gd name="connsiteX16" fmla="*/ 565952 w 2387790"/>
                <a:gd name="connsiteY16" fmla="*/ 513021 h 647147"/>
                <a:gd name="connsiteX17" fmla="*/ 573840 w 2387790"/>
                <a:gd name="connsiteY17" fmla="*/ 536680 h 647147"/>
                <a:gd name="connsiteX18" fmla="*/ 526611 w 2387790"/>
                <a:gd name="connsiteY18" fmla="*/ 636363 h 647147"/>
                <a:gd name="connsiteX19" fmla="*/ 395073 w 2387790"/>
                <a:gd name="connsiteY19" fmla="*/ 602541 h 647147"/>
                <a:gd name="connsiteX20" fmla="*/ 152228 w 2387790"/>
                <a:gd name="connsiteY20" fmla="*/ 513658 h 647147"/>
                <a:gd name="connsiteX21" fmla="*/ 0 w 2387790"/>
                <a:gd name="connsiteY21" fmla="*/ 440326 h 647147"/>
                <a:gd name="connsiteX22" fmla="*/ 6380 w 2387790"/>
                <a:gd name="connsiteY22" fmla="*/ 428063 h 647147"/>
                <a:gd name="connsiteX23" fmla="*/ 71980 w 2387790"/>
                <a:gd name="connsiteY23" fmla="*/ 300806 h 647147"/>
                <a:gd name="connsiteX24" fmla="*/ 86050 w 2387790"/>
                <a:gd name="connsiteY24" fmla="*/ 288438 h 647147"/>
                <a:gd name="connsiteX25" fmla="*/ 2177018 w 2387790"/>
                <a:gd name="connsiteY25" fmla="*/ 788 h 647147"/>
                <a:gd name="connsiteX26" fmla="*/ 2208827 w 2387790"/>
                <a:gd name="connsiteY26" fmla="*/ 34461 h 647147"/>
                <a:gd name="connsiteX27" fmla="*/ 2298445 w 2387790"/>
                <a:gd name="connsiteY27" fmla="*/ 268184 h 647147"/>
                <a:gd name="connsiteX28" fmla="*/ 2318877 w 2387790"/>
                <a:gd name="connsiteY28" fmla="*/ 330201 h 647147"/>
                <a:gd name="connsiteX29" fmla="*/ 2351140 w 2387790"/>
                <a:gd name="connsiteY29" fmla="*/ 418743 h 647147"/>
                <a:gd name="connsiteX30" fmla="*/ 2359740 w 2387790"/>
                <a:gd name="connsiteY30" fmla="*/ 441488 h 647147"/>
                <a:gd name="connsiteX31" fmla="*/ 2209924 w 2387790"/>
                <a:gd name="connsiteY31" fmla="*/ 513658 h 647147"/>
                <a:gd name="connsiteX32" fmla="*/ 1967079 w 2387790"/>
                <a:gd name="connsiteY32" fmla="*/ 602541 h 647147"/>
                <a:gd name="connsiteX33" fmla="*/ 1823621 w 2387790"/>
                <a:gd name="connsiteY33" fmla="*/ 639428 h 647147"/>
                <a:gd name="connsiteX34" fmla="*/ 1811999 w 2387790"/>
                <a:gd name="connsiteY34" fmla="*/ 605149 h 647147"/>
                <a:gd name="connsiteX35" fmla="*/ 1722381 w 2387790"/>
                <a:gd name="connsiteY35" fmla="*/ 344899 h 647147"/>
                <a:gd name="connsiteX36" fmla="*/ 1674704 w 2387790"/>
                <a:gd name="connsiteY36" fmla="*/ 201509 h 647147"/>
                <a:gd name="connsiteX37" fmla="*/ 1692628 w 2387790"/>
                <a:gd name="connsiteY37" fmla="*/ 161719 h 647147"/>
                <a:gd name="connsiteX38" fmla="*/ 1702308 w 2387790"/>
                <a:gd name="connsiteY38" fmla="*/ 157059 h 647147"/>
                <a:gd name="connsiteX39" fmla="*/ 1873657 w 2387790"/>
                <a:gd name="connsiteY39" fmla="*/ 101138 h 647147"/>
                <a:gd name="connsiteX40" fmla="*/ 2153264 w 2387790"/>
                <a:gd name="connsiteY40" fmla="*/ 7577 h 647147"/>
                <a:gd name="connsiteX41" fmla="*/ 2177018 w 2387790"/>
                <a:gd name="connsiteY41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87790 w 2387790"/>
                <a:gd name="connsiteY7" fmla="*/ 515676 h 647147"/>
                <a:gd name="connsiteX8" fmla="*/ 2359740 w 2387790"/>
                <a:gd name="connsiteY8" fmla="*/ 441488 h 647147"/>
                <a:gd name="connsiteX9" fmla="*/ 2387790 w 2387790"/>
                <a:gd name="connsiteY9" fmla="*/ 427976 h 647147"/>
                <a:gd name="connsiteX10" fmla="*/ 86050 w 2387790"/>
                <a:gd name="connsiteY10" fmla="*/ 288438 h 647147"/>
                <a:gd name="connsiteX11" fmla="*/ 109260 w 2387790"/>
                <a:gd name="connsiteY11" fmla="*/ 296504 h 647147"/>
                <a:gd name="connsiteX12" fmla="*/ 334380 w 2387790"/>
                <a:gd name="connsiteY12" fmla="*/ 401178 h 647147"/>
                <a:gd name="connsiteX13" fmla="*/ 515768 w 2387790"/>
                <a:gd name="connsiteY13" fmla="*/ 485060 h 647147"/>
                <a:gd name="connsiteX14" fmla="*/ 533690 w 2387790"/>
                <a:gd name="connsiteY14" fmla="*/ 499041 h 647147"/>
                <a:gd name="connsiteX15" fmla="*/ 565952 w 2387790"/>
                <a:gd name="connsiteY15" fmla="*/ 513021 h 647147"/>
                <a:gd name="connsiteX16" fmla="*/ 573840 w 2387790"/>
                <a:gd name="connsiteY16" fmla="*/ 536680 h 647147"/>
                <a:gd name="connsiteX17" fmla="*/ 526611 w 2387790"/>
                <a:gd name="connsiteY17" fmla="*/ 636363 h 647147"/>
                <a:gd name="connsiteX18" fmla="*/ 395073 w 2387790"/>
                <a:gd name="connsiteY18" fmla="*/ 602541 h 647147"/>
                <a:gd name="connsiteX19" fmla="*/ 152228 w 2387790"/>
                <a:gd name="connsiteY19" fmla="*/ 513658 h 647147"/>
                <a:gd name="connsiteX20" fmla="*/ 0 w 2387790"/>
                <a:gd name="connsiteY20" fmla="*/ 440326 h 647147"/>
                <a:gd name="connsiteX21" fmla="*/ 6380 w 2387790"/>
                <a:gd name="connsiteY21" fmla="*/ 428063 h 647147"/>
                <a:gd name="connsiteX22" fmla="*/ 71980 w 2387790"/>
                <a:gd name="connsiteY22" fmla="*/ 300806 h 647147"/>
                <a:gd name="connsiteX23" fmla="*/ 86050 w 2387790"/>
                <a:gd name="connsiteY23" fmla="*/ 288438 h 647147"/>
                <a:gd name="connsiteX24" fmla="*/ 2177018 w 2387790"/>
                <a:gd name="connsiteY24" fmla="*/ 788 h 647147"/>
                <a:gd name="connsiteX25" fmla="*/ 2208827 w 2387790"/>
                <a:gd name="connsiteY25" fmla="*/ 34461 h 647147"/>
                <a:gd name="connsiteX26" fmla="*/ 2298445 w 2387790"/>
                <a:gd name="connsiteY26" fmla="*/ 268184 h 647147"/>
                <a:gd name="connsiteX27" fmla="*/ 2318877 w 2387790"/>
                <a:gd name="connsiteY27" fmla="*/ 330201 h 647147"/>
                <a:gd name="connsiteX28" fmla="*/ 2351140 w 2387790"/>
                <a:gd name="connsiteY28" fmla="*/ 418743 h 647147"/>
                <a:gd name="connsiteX29" fmla="*/ 2359740 w 2387790"/>
                <a:gd name="connsiteY29" fmla="*/ 441488 h 647147"/>
                <a:gd name="connsiteX30" fmla="*/ 2209924 w 2387790"/>
                <a:gd name="connsiteY30" fmla="*/ 513658 h 647147"/>
                <a:gd name="connsiteX31" fmla="*/ 1967079 w 2387790"/>
                <a:gd name="connsiteY31" fmla="*/ 602541 h 647147"/>
                <a:gd name="connsiteX32" fmla="*/ 1823621 w 2387790"/>
                <a:gd name="connsiteY32" fmla="*/ 639428 h 647147"/>
                <a:gd name="connsiteX33" fmla="*/ 1811999 w 2387790"/>
                <a:gd name="connsiteY33" fmla="*/ 605149 h 647147"/>
                <a:gd name="connsiteX34" fmla="*/ 1722381 w 2387790"/>
                <a:gd name="connsiteY34" fmla="*/ 344899 h 647147"/>
                <a:gd name="connsiteX35" fmla="*/ 1674704 w 2387790"/>
                <a:gd name="connsiteY35" fmla="*/ 201509 h 647147"/>
                <a:gd name="connsiteX36" fmla="*/ 1692628 w 2387790"/>
                <a:gd name="connsiteY36" fmla="*/ 161719 h 647147"/>
                <a:gd name="connsiteX37" fmla="*/ 1702308 w 2387790"/>
                <a:gd name="connsiteY37" fmla="*/ 157059 h 647147"/>
                <a:gd name="connsiteX38" fmla="*/ 1873657 w 2387790"/>
                <a:gd name="connsiteY38" fmla="*/ 101138 h 647147"/>
                <a:gd name="connsiteX39" fmla="*/ 2153264 w 2387790"/>
                <a:gd name="connsiteY39" fmla="*/ 7577 h 647147"/>
                <a:gd name="connsiteX40" fmla="*/ 2177018 w 2387790"/>
                <a:gd name="connsiteY40" fmla="*/ 788 h 647147"/>
                <a:gd name="connsiteX0" fmla="*/ 1823621 w 2387790"/>
                <a:gd name="connsiteY0" fmla="*/ 639428 h 647147"/>
                <a:gd name="connsiteX1" fmla="*/ 1826238 w 2387790"/>
                <a:gd name="connsiteY1" fmla="*/ 647147 h 647147"/>
                <a:gd name="connsiteX2" fmla="*/ 1823621 w 2387790"/>
                <a:gd name="connsiteY2" fmla="*/ 639428 h 647147"/>
                <a:gd name="connsiteX3" fmla="*/ 526611 w 2387790"/>
                <a:gd name="connsiteY3" fmla="*/ 636363 h 647147"/>
                <a:gd name="connsiteX4" fmla="*/ 521501 w 2387790"/>
                <a:gd name="connsiteY4" fmla="*/ 647147 h 647147"/>
                <a:gd name="connsiteX5" fmla="*/ 526611 w 2387790"/>
                <a:gd name="connsiteY5" fmla="*/ 636363 h 647147"/>
                <a:gd name="connsiteX6" fmla="*/ 2387790 w 2387790"/>
                <a:gd name="connsiteY6" fmla="*/ 427976 h 647147"/>
                <a:gd name="connsiteX7" fmla="*/ 2359740 w 2387790"/>
                <a:gd name="connsiteY7" fmla="*/ 441488 h 647147"/>
                <a:gd name="connsiteX8" fmla="*/ 2387790 w 2387790"/>
                <a:gd name="connsiteY8" fmla="*/ 427976 h 647147"/>
                <a:gd name="connsiteX9" fmla="*/ 86050 w 2387790"/>
                <a:gd name="connsiteY9" fmla="*/ 288438 h 647147"/>
                <a:gd name="connsiteX10" fmla="*/ 109260 w 2387790"/>
                <a:gd name="connsiteY10" fmla="*/ 296504 h 647147"/>
                <a:gd name="connsiteX11" fmla="*/ 334380 w 2387790"/>
                <a:gd name="connsiteY11" fmla="*/ 401178 h 647147"/>
                <a:gd name="connsiteX12" fmla="*/ 515768 w 2387790"/>
                <a:gd name="connsiteY12" fmla="*/ 485060 h 647147"/>
                <a:gd name="connsiteX13" fmla="*/ 533690 w 2387790"/>
                <a:gd name="connsiteY13" fmla="*/ 499041 h 647147"/>
                <a:gd name="connsiteX14" fmla="*/ 565952 w 2387790"/>
                <a:gd name="connsiteY14" fmla="*/ 513021 h 647147"/>
                <a:gd name="connsiteX15" fmla="*/ 573840 w 2387790"/>
                <a:gd name="connsiteY15" fmla="*/ 536680 h 647147"/>
                <a:gd name="connsiteX16" fmla="*/ 526611 w 2387790"/>
                <a:gd name="connsiteY16" fmla="*/ 636363 h 647147"/>
                <a:gd name="connsiteX17" fmla="*/ 395073 w 2387790"/>
                <a:gd name="connsiteY17" fmla="*/ 602541 h 647147"/>
                <a:gd name="connsiteX18" fmla="*/ 152228 w 2387790"/>
                <a:gd name="connsiteY18" fmla="*/ 513658 h 647147"/>
                <a:gd name="connsiteX19" fmla="*/ 0 w 2387790"/>
                <a:gd name="connsiteY19" fmla="*/ 440326 h 647147"/>
                <a:gd name="connsiteX20" fmla="*/ 6380 w 2387790"/>
                <a:gd name="connsiteY20" fmla="*/ 428063 h 647147"/>
                <a:gd name="connsiteX21" fmla="*/ 71980 w 2387790"/>
                <a:gd name="connsiteY21" fmla="*/ 300806 h 647147"/>
                <a:gd name="connsiteX22" fmla="*/ 86050 w 2387790"/>
                <a:gd name="connsiteY22" fmla="*/ 288438 h 647147"/>
                <a:gd name="connsiteX23" fmla="*/ 2177018 w 2387790"/>
                <a:gd name="connsiteY23" fmla="*/ 788 h 647147"/>
                <a:gd name="connsiteX24" fmla="*/ 2208827 w 2387790"/>
                <a:gd name="connsiteY24" fmla="*/ 34461 h 647147"/>
                <a:gd name="connsiteX25" fmla="*/ 2298445 w 2387790"/>
                <a:gd name="connsiteY25" fmla="*/ 268184 h 647147"/>
                <a:gd name="connsiteX26" fmla="*/ 2318877 w 2387790"/>
                <a:gd name="connsiteY26" fmla="*/ 330201 h 647147"/>
                <a:gd name="connsiteX27" fmla="*/ 2351140 w 2387790"/>
                <a:gd name="connsiteY27" fmla="*/ 418743 h 647147"/>
                <a:gd name="connsiteX28" fmla="*/ 2359740 w 2387790"/>
                <a:gd name="connsiteY28" fmla="*/ 441488 h 647147"/>
                <a:gd name="connsiteX29" fmla="*/ 2209924 w 2387790"/>
                <a:gd name="connsiteY29" fmla="*/ 513658 h 647147"/>
                <a:gd name="connsiteX30" fmla="*/ 1967079 w 2387790"/>
                <a:gd name="connsiteY30" fmla="*/ 602541 h 647147"/>
                <a:gd name="connsiteX31" fmla="*/ 1823621 w 2387790"/>
                <a:gd name="connsiteY31" fmla="*/ 639428 h 647147"/>
                <a:gd name="connsiteX32" fmla="*/ 1811999 w 2387790"/>
                <a:gd name="connsiteY32" fmla="*/ 605149 h 647147"/>
                <a:gd name="connsiteX33" fmla="*/ 1722381 w 2387790"/>
                <a:gd name="connsiteY33" fmla="*/ 344899 h 647147"/>
                <a:gd name="connsiteX34" fmla="*/ 1674704 w 2387790"/>
                <a:gd name="connsiteY34" fmla="*/ 201509 h 647147"/>
                <a:gd name="connsiteX35" fmla="*/ 1692628 w 2387790"/>
                <a:gd name="connsiteY35" fmla="*/ 161719 h 647147"/>
                <a:gd name="connsiteX36" fmla="*/ 1702308 w 2387790"/>
                <a:gd name="connsiteY36" fmla="*/ 157059 h 647147"/>
                <a:gd name="connsiteX37" fmla="*/ 1873657 w 2387790"/>
                <a:gd name="connsiteY37" fmla="*/ 101138 h 647147"/>
                <a:gd name="connsiteX38" fmla="*/ 2153264 w 2387790"/>
                <a:gd name="connsiteY38" fmla="*/ 7577 h 647147"/>
                <a:gd name="connsiteX39" fmla="*/ 2177018 w 2387790"/>
                <a:gd name="connsiteY39" fmla="*/ 788 h 647147"/>
                <a:gd name="connsiteX0" fmla="*/ 1823621 w 2359740"/>
                <a:gd name="connsiteY0" fmla="*/ 639428 h 647147"/>
                <a:gd name="connsiteX1" fmla="*/ 1826238 w 2359740"/>
                <a:gd name="connsiteY1" fmla="*/ 647147 h 647147"/>
                <a:gd name="connsiteX2" fmla="*/ 1823621 w 2359740"/>
                <a:gd name="connsiteY2" fmla="*/ 639428 h 647147"/>
                <a:gd name="connsiteX3" fmla="*/ 526611 w 2359740"/>
                <a:gd name="connsiteY3" fmla="*/ 636363 h 647147"/>
                <a:gd name="connsiteX4" fmla="*/ 521501 w 2359740"/>
                <a:gd name="connsiteY4" fmla="*/ 647147 h 647147"/>
                <a:gd name="connsiteX5" fmla="*/ 526611 w 2359740"/>
                <a:gd name="connsiteY5" fmla="*/ 636363 h 647147"/>
                <a:gd name="connsiteX6" fmla="*/ 86050 w 2359740"/>
                <a:gd name="connsiteY6" fmla="*/ 288438 h 647147"/>
                <a:gd name="connsiteX7" fmla="*/ 109260 w 2359740"/>
                <a:gd name="connsiteY7" fmla="*/ 296504 h 647147"/>
                <a:gd name="connsiteX8" fmla="*/ 334380 w 2359740"/>
                <a:gd name="connsiteY8" fmla="*/ 401178 h 647147"/>
                <a:gd name="connsiteX9" fmla="*/ 515768 w 2359740"/>
                <a:gd name="connsiteY9" fmla="*/ 485060 h 647147"/>
                <a:gd name="connsiteX10" fmla="*/ 533690 w 2359740"/>
                <a:gd name="connsiteY10" fmla="*/ 499041 h 647147"/>
                <a:gd name="connsiteX11" fmla="*/ 565952 w 2359740"/>
                <a:gd name="connsiteY11" fmla="*/ 513021 h 647147"/>
                <a:gd name="connsiteX12" fmla="*/ 573840 w 2359740"/>
                <a:gd name="connsiteY12" fmla="*/ 536680 h 647147"/>
                <a:gd name="connsiteX13" fmla="*/ 526611 w 2359740"/>
                <a:gd name="connsiteY13" fmla="*/ 636363 h 647147"/>
                <a:gd name="connsiteX14" fmla="*/ 395073 w 2359740"/>
                <a:gd name="connsiteY14" fmla="*/ 602541 h 647147"/>
                <a:gd name="connsiteX15" fmla="*/ 152228 w 2359740"/>
                <a:gd name="connsiteY15" fmla="*/ 513658 h 647147"/>
                <a:gd name="connsiteX16" fmla="*/ 0 w 2359740"/>
                <a:gd name="connsiteY16" fmla="*/ 440326 h 647147"/>
                <a:gd name="connsiteX17" fmla="*/ 6380 w 2359740"/>
                <a:gd name="connsiteY17" fmla="*/ 428063 h 647147"/>
                <a:gd name="connsiteX18" fmla="*/ 71980 w 2359740"/>
                <a:gd name="connsiteY18" fmla="*/ 300806 h 647147"/>
                <a:gd name="connsiteX19" fmla="*/ 86050 w 2359740"/>
                <a:gd name="connsiteY19" fmla="*/ 288438 h 647147"/>
                <a:gd name="connsiteX20" fmla="*/ 2177018 w 2359740"/>
                <a:gd name="connsiteY20" fmla="*/ 788 h 647147"/>
                <a:gd name="connsiteX21" fmla="*/ 2208827 w 2359740"/>
                <a:gd name="connsiteY21" fmla="*/ 34461 h 647147"/>
                <a:gd name="connsiteX22" fmla="*/ 2298445 w 2359740"/>
                <a:gd name="connsiteY22" fmla="*/ 268184 h 647147"/>
                <a:gd name="connsiteX23" fmla="*/ 2318877 w 2359740"/>
                <a:gd name="connsiteY23" fmla="*/ 330201 h 647147"/>
                <a:gd name="connsiteX24" fmla="*/ 2351140 w 2359740"/>
                <a:gd name="connsiteY24" fmla="*/ 418743 h 647147"/>
                <a:gd name="connsiteX25" fmla="*/ 2359740 w 2359740"/>
                <a:gd name="connsiteY25" fmla="*/ 441488 h 647147"/>
                <a:gd name="connsiteX26" fmla="*/ 2209924 w 2359740"/>
                <a:gd name="connsiteY26" fmla="*/ 513658 h 647147"/>
                <a:gd name="connsiteX27" fmla="*/ 1967079 w 2359740"/>
                <a:gd name="connsiteY27" fmla="*/ 602541 h 647147"/>
                <a:gd name="connsiteX28" fmla="*/ 1823621 w 2359740"/>
                <a:gd name="connsiteY28" fmla="*/ 639428 h 647147"/>
                <a:gd name="connsiteX29" fmla="*/ 1811999 w 2359740"/>
                <a:gd name="connsiteY29" fmla="*/ 605149 h 647147"/>
                <a:gd name="connsiteX30" fmla="*/ 1722381 w 2359740"/>
                <a:gd name="connsiteY30" fmla="*/ 344899 h 647147"/>
                <a:gd name="connsiteX31" fmla="*/ 1674704 w 2359740"/>
                <a:gd name="connsiteY31" fmla="*/ 201509 h 647147"/>
                <a:gd name="connsiteX32" fmla="*/ 1692628 w 2359740"/>
                <a:gd name="connsiteY32" fmla="*/ 161719 h 647147"/>
                <a:gd name="connsiteX33" fmla="*/ 1702308 w 2359740"/>
                <a:gd name="connsiteY33" fmla="*/ 157059 h 647147"/>
                <a:gd name="connsiteX34" fmla="*/ 1873657 w 2359740"/>
                <a:gd name="connsiteY34" fmla="*/ 101138 h 647147"/>
                <a:gd name="connsiteX35" fmla="*/ 2153264 w 2359740"/>
                <a:gd name="connsiteY35" fmla="*/ 7577 h 647147"/>
                <a:gd name="connsiteX36" fmla="*/ 2177018 w 2359740"/>
                <a:gd name="connsiteY36" fmla="*/ 788 h 6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9740" h="647147">
                  <a:moveTo>
                    <a:pt x="1823621" y="639428"/>
                  </a:moveTo>
                  <a:lnTo>
                    <a:pt x="1826238" y="647147"/>
                  </a:lnTo>
                  <a:lnTo>
                    <a:pt x="1823621" y="639428"/>
                  </a:lnTo>
                  <a:close/>
                  <a:moveTo>
                    <a:pt x="526611" y="636363"/>
                  </a:moveTo>
                  <a:lnTo>
                    <a:pt x="521501" y="647147"/>
                  </a:lnTo>
                  <a:lnTo>
                    <a:pt x="526611" y="636363"/>
                  </a:lnTo>
                  <a:close/>
                  <a:moveTo>
                    <a:pt x="86050" y="288438"/>
                  </a:moveTo>
                  <a:cubicBezTo>
                    <a:pt x="90800" y="287900"/>
                    <a:pt x="97072" y="290768"/>
                    <a:pt x="109260" y="296504"/>
                  </a:cubicBezTo>
                  <a:lnTo>
                    <a:pt x="334380" y="401178"/>
                  </a:lnTo>
                  <a:lnTo>
                    <a:pt x="515768" y="485060"/>
                  </a:lnTo>
                  <a:cubicBezTo>
                    <a:pt x="523295" y="488286"/>
                    <a:pt x="531182" y="490437"/>
                    <a:pt x="533690" y="499041"/>
                  </a:cubicBezTo>
                  <a:cubicBezTo>
                    <a:pt x="544445" y="503701"/>
                    <a:pt x="554840" y="509436"/>
                    <a:pt x="565952" y="513021"/>
                  </a:cubicBezTo>
                  <a:cubicBezTo>
                    <a:pt x="580292" y="517681"/>
                    <a:pt x="579934" y="524492"/>
                    <a:pt x="573840" y="536680"/>
                  </a:cubicBezTo>
                  <a:lnTo>
                    <a:pt x="526611" y="636363"/>
                  </a:lnTo>
                  <a:lnTo>
                    <a:pt x="395073" y="602541"/>
                  </a:lnTo>
                  <a:cubicBezTo>
                    <a:pt x="312307" y="576798"/>
                    <a:pt x="231285" y="547097"/>
                    <a:pt x="152228" y="513658"/>
                  </a:cubicBezTo>
                  <a:lnTo>
                    <a:pt x="0" y="440326"/>
                  </a:lnTo>
                  <a:lnTo>
                    <a:pt x="6380" y="428063"/>
                  </a:lnTo>
                  <a:cubicBezTo>
                    <a:pt x="28604" y="385763"/>
                    <a:pt x="50830" y="343464"/>
                    <a:pt x="71980" y="300806"/>
                  </a:cubicBezTo>
                  <a:cubicBezTo>
                    <a:pt x="78074" y="292919"/>
                    <a:pt x="81300" y="288976"/>
                    <a:pt x="86050" y="288438"/>
                  </a:cubicBezTo>
                  <a:close/>
                  <a:moveTo>
                    <a:pt x="2177018" y="788"/>
                  </a:moveTo>
                  <a:cubicBezTo>
                    <a:pt x="2194779" y="-2707"/>
                    <a:pt x="2197266" y="4888"/>
                    <a:pt x="2208827" y="34461"/>
                  </a:cubicBezTo>
                  <a:cubicBezTo>
                    <a:pt x="2239297" y="112249"/>
                    <a:pt x="2267975" y="190396"/>
                    <a:pt x="2298445" y="268184"/>
                  </a:cubicBezTo>
                  <a:cubicBezTo>
                    <a:pt x="2305972" y="287902"/>
                    <a:pt x="2314935" y="308334"/>
                    <a:pt x="2318877" y="330201"/>
                  </a:cubicBezTo>
                  <a:cubicBezTo>
                    <a:pt x="2325330" y="361388"/>
                    <a:pt x="2340027" y="389349"/>
                    <a:pt x="2351140" y="418743"/>
                  </a:cubicBezTo>
                  <a:lnTo>
                    <a:pt x="2359740" y="441488"/>
                  </a:lnTo>
                  <a:lnTo>
                    <a:pt x="2209924" y="513658"/>
                  </a:lnTo>
                  <a:cubicBezTo>
                    <a:pt x="2130867" y="547097"/>
                    <a:pt x="2049845" y="576798"/>
                    <a:pt x="1967079" y="602541"/>
                  </a:cubicBezTo>
                  <a:lnTo>
                    <a:pt x="1823621" y="639428"/>
                  </a:lnTo>
                  <a:lnTo>
                    <a:pt x="1811999" y="605149"/>
                  </a:lnTo>
                  <a:cubicBezTo>
                    <a:pt x="1782246" y="518399"/>
                    <a:pt x="1754643" y="430573"/>
                    <a:pt x="1722381" y="344899"/>
                  </a:cubicBezTo>
                  <a:cubicBezTo>
                    <a:pt x="1708759" y="296146"/>
                    <a:pt x="1689761" y="249544"/>
                    <a:pt x="1674704" y="201509"/>
                  </a:cubicBezTo>
                  <a:cubicBezTo>
                    <a:pt x="1666101" y="174265"/>
                    <a:pt x="1663234" y="171040"/>
                    <a:pt x="1692628" y="161719"/>
                  </a:cubicBezTo>
                  <a:cubicBezTo>
                    <a:pt x="1695855" y="160644"/>
                    <a:pt x="1699081" y="158493"/>
                    <a:pt x="1702308" y="157059"/>
                  </a:cubicBezTo>
                  <a:cubicBezTo>
                    <a:pt x="1760380" y="141644"/>
                    <a:pt x="1816660" y="119779"/>
                    <a:pt x="1873657" y="101138"/>
                  </a:cubicBezTo>
                  <a:lnTo>
                    <a:pt x="2153264" y="7577"/>
                  </a:lnTo>
                  <a:cubicBezTo>
                    <a:pt x="2163480" y="4350"/>
                    <a:pt x="2171098" y="1953"/>
                    <a:pt x="2177018" y="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343ADDC-50F8-4887-8EBA-70DD7E89D33E}"/>
              </a:ext>
            </a:extLst>
          </p:cNvPr>
          <p:cNvSpPr/>
          <p:nvPr/>
        </p:nvSpPr>
        <p:spPr>
          <a:xfrm>
            <a:off x="5220842" y="2549404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Online Webinar</a:t>
            </a: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B0BC1E1-B991-4888-A934-E1C040047006}"/>
              </a:ext>
            </a:extLst>
          </p:cNvPr>
          <p:cNvGrpSpPr/>
          <p:nvPr/>
        </p:nvGrpSpPr>
        <p:grpSpPr>
          <a:xfrm>
            <a:off x="3529224" y="3063878"/>
            <a:ext cx="982246" cy="982246"/>
            <a:chOff x="3529224" y="3063878"/>
            <a:chExt cx="982246" cy="982246"/>
          </a:xfrm>
        </p:grpSpPr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7C7D9E47-7AEA-4846-89C1-F44F4444DC4A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A60246D4-D169-4E6D-9C76-4922D31217FF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53" name="Graphic 57">
                <a:extLst>
                  <a:ext uri="{FF2B5EF4-FFF2-40B4-BE49-F238E27FC236}">
                    <a16:creationId xmlns:a16="http://schemas.microsoft.com/office/drawing/2014/main" id="{2346048C-5F2B-4006-A4D6-CB9262B3B152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1D1C745A-BC1E-4A27-A061-D9FFF04C9526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Graphic 57">
                <a:extLst>
                  <a:ext uri="{FF2B5EF4-FFF2-40B4-BE49-F238E27FC236}">
                    <a16:creationId xmlns:a16="http://schemas.microsoft.com/office/drawing/2014/main" id="{BBEDF209-F909-475C-890F-BCE07E3A36E2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003DA32F-AD72-4B5F-BA25-9C5555E3AF74}"/>
              </a:ext>
            </a:extLst>
          </p:cNvPr>
          <p:cNvGrpSpPr/>
          <p:nvPr/>
        </p:nvGrpSpPr>
        <p:grpSpPr>
          <a:xfrm>
            <a:off x="7681084" y="3063878"/>
            <a:ext cx="982246" cy="982246"/>
            <a:chOff x="7681084" y="3063878"/>
            <a:chExt cx="982246" cy="982246"/>
          </a:xfrm>
        </p:grpSpPr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B2B18923-F435-4D4C-A333-D5085F98FE8A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0D653B78-DD98-4826-9E6B-7D01B3CB0E53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57" name="Freeform: Shape 92">
                <a:extLst>
                  <a:ext uri="{FF2B5EF4-FFF2-40B4-BE49-F238E27FC236}">
                    <a16:creationId xmlns:a16="http://schemas.microsoft.com/office/drawing/2014/main" id="{9C610080-CE5A-4306-BBB0-B4AC6C7C5C6E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93">
                <a:extLst>
                  <a:ext uri="{FF2B5EF4-FFF2-40B4-BE49-F238E27FC236}">
                    <a16:creationId xmlns:a16="http://schemas.microsoft.com/office/drawing/2014/main" id="{099272F9-B531-4EC4-BC00-3489D0ED0C05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9DC62B70-0F76-424F-B760-3FA6DD870355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F00BABDE-9C6D-4505-BF3F-78711FAF9C02}"/>
              </a:ext>
            </a:extLst>
          </p:cNvPr>
          <p:cNvGrpSpPr/>
          <p:nvPr/>
        </p:nvGrpSpPr>
        <p:grpSpPr>
          <a:xfrm>
            <a:off x="3751931" y="4624410"/>
            <a:ext cx="982246" cy="982246"/>
            <a:chOff x="3751931" y="4624410"/>
            <a:chExt cx="982246" cy="982246"/>
          </a:xfrm>
        </p:grpSpPr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84B9E29A-D700-474C-8FEA-3C5F084BBFD0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C01C31AD-B502-42C7-8A77-9112FA5AD7AD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61" name="Freeform: Shape 44">
                <a:extLst>
                  <a:ext uri="{FF2B5EF4-FFF2-40B4-BE49-F238E27FC236}">
                    <a16:creationId xmlns:a16="http://schemas.microsoft.com/office/drawing/2014/main" id="{AAA1744A-2F2B-4F91-AAB0-C17968C5D2E0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125AB9E6-370B-4F4C-8E92-4B7749642546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46">
                <a:extLst>
                  <a:ext uri="{FF2B5EF4-FFF2-40B4-BE49-F238E27FC236}">
                    <a16:creationId xmlns:a16="http://schemas.microsoft.com/office/drawing/2014/main" id="{F96930D2-7780-41F5-B536-34ABA995E9D8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F3654863-0C04-4FCA-A26E-ADEE349DB334}"/>
              </a:ext>
            </a:extLst>
          </p:cNvPr>
          <p:cNvGrpSpPr/>
          <p:nvPr/>
        </p:nvGrpSpPr>
        <p:grpSpPr>
          <a:xfrm>
            <a:off x="6621035" y="1810350"/>
            <a:ext cx="982246" cy="985309"/>
            <a:chOff x="6621035" y="1810350"/>
            <a:chExt cx="982246" cy="985309"/>
          </a:xfrm>
        </p:grpSpPr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1C6B1F61-A685-4850-B8E4-BE38917A0D37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27E65A76-0D17-436C-ACA5-23909438E130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65" name="Freeform: Shape 53">
                <a:extLst>
                  <a:ext uri="{FF2B5EF4-FFF2-40B4-BE49-F238E27FC236}">
                    <a16:creationId xmlns:a16="http://schemas.microsoft.com/office/drawing/2014/main" id="{475AE37F-6B5A-4F9A-9E61-D5C0D3F34499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40B9A030-E2F1-4996-8839-9CFB8A65FD68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: Shape 55">
                <a:extLst>
                  <a:ext uri="{FF2B5EF4-FFF2-40B4-BE49-F238E27FC236}">
                    <a16:creationId xmlns:a16="http://schemas.microsoft.com/office/drawing/2014/main" id="{7EAD28D0-158E-4B3F-891D-35E9FD523780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BF681FBE-7399-4B43-BFEA-C8116865C822}"/>
              </a:ext>
            </a:extLst>
          </p:cNvPr>
          <p:cNvGrpSpPr/>
          <p:nvPr/>
        </p:nvGrpSpPr>
        <p:grpSpPr>
          <a:xfrm>
            <a:off x="7457823" y="4624410"/>
            <a:ext cx="982246" cy="982744"/>
            <a:chOff x="7457823" y="4624410"/>
            <a:chExt cx="982246" cy="982744"/>
          </a:xfrm>
        </p:grpSpPr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B6835C99-B445-4C86-9CE6-1E37416B3CFB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8477DC06-1BC2-47AC-B75A-8503BA0F2D63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544AA2D5-9986-4AA6-AF88-9F7A5AB5974F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Graphic 57">
                <a:extLst>
                  <a:ext uri="{FF2B5EF4-FFF2-40B4-BE49-F238E27FC236}">
                    <a16:creationId xmlns:a16="http://schemas.microsoft.com/office/drawing/2014/main" id="{BDD22523-5D7F-4FB0-8BE5-168E7A4C5A77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57">
                <a:extLst>
                  <a:ext uri="{FF2B5EF4-FFF2-40B4-BE49-F238E27FC236}">
                    <a16:creationId xmlns:a16="http://schemas.microsoft.com/office/drawing/2014/main" id="{5FED9C53-EC74-4F19-9565-660B223901BF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57">
                <a:extLst>
                  <a:ext uri="{FF2B5EF4-FFF2-40B4-BE49-F238E27FC236}">
                    <a16:creationId xmlns:a16="http://schemas.microsoft.com/office/drawing/2014/main" id="{501591B8-D3E8-45E9-B986-C64EC2333223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57">
                <a:extLst>
                  <a:ext uri="{FF2B5EF4-FFF2-40B4-BE49-F238E27FC236}">
                    <a16:creationId xmlns:a16="http://schemas.microsoft.com/office/drawing/2014/main" id="{1862F3B5-8254-492C-B5A2-1DFB0094A09D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57">
                <a:extLst>
                  <a:ext uri="{FF2B5EF4-FFF2-40B4-BE49-F238E27FC236}">
                    <a16:creationId xmlns:a16="http://schemas.microsoft.com/office/drawing/2014/main" id="{423140B9-4067-41B3-A3D6-9B95C39AE80B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06887068-C44F-4E32-AEAD-9BDD2C3897AB}"/>
              </a:ext>
            </a:extLst>
          </p:cNvPr>
          <p:cNvGrpSpPr/>
          <p:nvPr/>
        </p:nvGrpSpPr>
        <p:grpSpPr>
          <a:xfrm>
            <a:off x="4588720" y="1810350"/>
            <a:ext cx="982246" cy="982246"/>
            <a:chOff x="4588720" y="1810350"/>
            <a:chExt cx="982246" cy="982246"/>
          </a:xfrm>
        </p:grpSpPr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B556C467-3F61-444F-8A7C-3D69B72E7A86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F95392C5-13FC-415B-8BD3-67F21FDE2876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76" name="Graphic 57">
                <a:extLst>
                  <a:ext uri="{FF2B5EF4-FFF2-40B4-BE49-F238E27FC236}">
                    <a16:creationId xmlns:a16="http://schemas.microsoft.com/office/drawing/2014/main" id="{CFF162B3-749D-4DFD-9E9C-B2983F1E1515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57">
                <a:extLst>
                  <a:ext uri="{FF2B5EF4-FFF2-40B4-BE49-F238E27FC236}">
                    <a16:creationId xmlns:a16="http://schemas.microsoft.com/office/drawing/2014/main" id="{735F8738-4C66-4F1D-AC20-044F5F2F547D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AF145184-D0CC-4C69-AD06-E2FD5EAE4B62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9" name="Graphic 57">
                <a:extLst>
                  <a:ext uri="{FF2B5EF4-FFF2-40B4-BE49-F238E27FC236}">
                    <a16:creationId xmlns:a16="http://schemas.microsoft.com/office/drawing/2014/main" id="{23F8B4EF-74B9-4D96-99F1-C01DCA8C3DD3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57">
                <a:extLst>
                  <a:ext uri="{FF2B5EF4-FFF2-40B4-BE49-F238E27FC236}">
                    <a16:creationId xmlns:a16="http://schemas.microsoft.com/office/drawing/2014/main" id="{2751580F-9380-48C8-95E0-258C8E4B89B8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57">
                <a:extLst>
                  <a:ext uri="{FF2B5EF4-FFF2-40B4-BE49-F238E27FC236}">
                    <a16:creationId xmlns:a16="http://schemas.microsoft.com/office/drawing/2014/main" id="{493B1B8A-44ED-4ACF-BEEB-A9E93383036F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8" name="그룹 3">
            <a:extLst>
              <a:ext uri="{FF2B5EF4-FFF2-40B4-BE49-F238E27FC236}">
                <a16:creationId xmlns:a16="http://schemas.microsoft.com/office/drawing/2014/main" id="{AE01B55D-466B-4EE1-8E26-45FEE938D116}"/>
              </a:ext>
            </a:extLst>
          </p:cNvPr>
          <p:cNvGrpSpPr/>
          <p:nvPr/>
        </p:nvGrpSpPr>
        <p:grpSpPr>
          <a:xfrm>
            <a:off x="8199385" y="1495158"/>
            <a:ext cx="2394349" cy="1208793"/>
            <a:chOff x="467544" y="2421312"/>
            <a:chExt cx="4546958" cy="1208793"/>
          </a:xfrm>
        </p:grpSpPr>
        <p:sp>
          <p:nvSpPr>
            <p:cNvPr id="119" name="Rectangle 8">
              <a:extLst>
                <a:ext uri="{FF2B5EF4-FFF2-40B4-BE49-F238E27FC236}">
                  <a16:creationId xmlns:a16="http://schemas.microsoft.com/office/drawing/2014/main" id="{4B999842-E45B-4587-BBFE-86EF05C7D5BF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0" name="Rectangle 9">
              <a:extLst>
                <a:ext uri="{FF2B5EF4-FFF2-40B4-BE49-F238E27FC236}">
                  <a16:creationId xmlns:a16="http://schemas.microsoft.com/office/drawing/2014/main" id="{56FD29A5-469E-4AD7-A2A3-50D93E0E51D5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1" name="그룹 9">
            <a:extLst>
              <a:ext uri="{FF2B5EF4-FFF2-40B4-BE49-F238E27FC236}">
                <a16:creationId xmlns:a16="http://schemas.microsoft.com/office/drawing/2014/main" id="{4DC16942-017F-49AD-8ABD-B06668CB21C2}"/>
              </a:ext>
            </a:extLst>
          </p:cNvPr>
          <p:cNvGrpSpPr/>
          <p:nvPr/>
        </p:nvGrpSpPr>
        <p:grpSpPr>
          <a:xfrm>
            <a:off x="9349113" y="3189466"/>
            <a:ext cx="2394349" cy="1208793"/>
            <a:chOff x="467544" y="3302740"/>
            <a:chExt cx="4546958" cy="1208793"/>
          </a:xfrm>
        </p:grpSpPr>
        <p:sp>
          <p:nvSpPr>
            <p:cNvPr id="122" name="Rectangle 11">
              <a:extLst>
                <a:ext uri="{FF2B5EF4-FFF2-40B4-BE49-F238E27FC236}">
                  <a16:creationId xmlns:a16="http://schemas.microsoft.com/office/drawing/2014/main" id="{4FEEAA07-D928-427A-AC8D-6958EE38AAC0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3" name="Rectangle 12">
              <a:extLst>
                <a:ext uri="{FF2B5EF4-FFF2-40B4-BE49-F238E27FC236}">
                  <a16:creationId xmlns:a16="http://schemas.microsoft.com/office/drawing/2014/main" id="{1D4184A5-0798-4DD8-B37B-8630C6E0D38B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4" name="그룹 10">
            <a:extLst>
              <a:ext uri="{FF2B5EF4-FFF2-40B4-BE49-F238E27FC236}">
                <a16:creationId xmlns:a16="http://schemas.microsoft.com/office/drawing/2014/main" id="{DDF29D94-65D0-43F5-BD9F-89A0F8319DFA}"/>
              </a:ext>
            </a:extLst>
          </p:cNvPr>
          <p:cNvGrpSpPr/>
          <p:nvPr/>
        </p:nvGrpSpPr>
        <p:grpSpPr>
          <a:xfrm>
            <a:off x="8596820" y="4883774"/>
            <a:ext cx="2394349" cy="1208793"/>
            <a:chOff x="467544" y="4184168"/>
            <a:chExt cx="4546958" cy="1208793"/>
          </a:xfrm>
        </p:grpSpPr>
        <p:sp>
          <p:nvSpPr>
            <p:cNvPr id="125" name="Rectangle 14">
              <a:extLst>
                <a:ext uri="{FF2B5EF4-FFF2-40B4-BE49-F238E27FC236}">
                  <a16:creationId xmlns:a16="http://schemas.microsoft.com/office/drawing/2014/main" id="{8D7A879B-1E85-4D59-903D-CBC0CCF5147C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6" name="Rectangle 15">
              <a:extLst>
                <a:ext uri="{FF2B5EF4-FFF2-40B4-BE49-F238E27FC236}">
                  <a16:creationId xmlns:a16="http://schemas.microsoft.com/office/drawing/2014/main" id="{0FAA7497-248B-4EE5-970F-0A2C1BD0C455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28" name="그룹 3">
            <a:extLst>
              <a:ext uri="{FF2B5EF4-FFF2-40B4-BE49-F238E27FC236}">
                <a16:creationId xmlns:a16="http://schemas.microsoft.com/office/drawing/2014/main" id="{A30B53E3-8B62-4D66-809D-319243E72036}"/>
              </a:ext>
            </a:extLst>
          </p:cNvPr>
          <p:cNvGrpSpPr/>
          <p:nvPr/>
        </p:nvGrpSpPr>
        <p:grpSpPr>
          <a:xfrm flipH="1">
            <a:off x="1598266" y="1495158"/>
            <a:ext cx="2394349" cy="1208793"/>
            <a:chOff x="467544" y="2421312"/>
            <a:chExt cx="4546958" cy="1208793"/>
          </a:xfrm>
        </p:grpSpPr>
        <p:sp>
          <p:nvSpPr>
            <p:cNvPr id="129" name="Rectangle 8">
              <a:extLst>
                <a:ext uri="{FF2B5EF4-FFF2-40B4-BE49-F238E27FC236}">
                  <a16:creationId xmlns:a16="http://schemas.microsoft.com/office/drawing/2014/main" id="{87C0453F-22C0-4274-92BF-174F3B4E81AB}"/>
                </a:ext>
              </a:extLst>
            </p:cNvPr>
            <p:cNvSpPr/>
            <p:nvPr/>
          </p:nvSpPr>
          <p:spPr>
            <a:xfrm>
              <a:off x="820483" y="2799108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0" name="Rectangle 9">
              <a:extLst>
                <a:ext uri="{FF2B5EF4-FFF2-40B4-BE49-F238E27FC236}">
                  <a16:creationId xmlns:a16="http://schemas.microsoft.com/office/drawing/2014/main" id="{5823ECA3-E850-4877-99C7-00378036C8A3}"/>
                </a:ext>
              </a:extLst>
            </p:cNvPr>
            <p:cNvSpPr/>
            <p:nvPr/>
          </p:nvSpPr>
          <p:spPr>
            <a:xfrm>
              <a:off x="467544" y="2421312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1" name="그룹 9">
            <a:extLst>
              <a:ext uri="{FF2B5EF4-FFF2-40B4-BE49-F238E27FC236}">
                <a16:creationId xmlns:a16="http://schemas.microsoft.com/office/drawing/2014/main" id="{98797FAC-5C30-4778-981F-E42FF1326CE1}"/>
              </a:ext>
            </a:extLst>
          </p:cNvPr>
          <p:cNvGrpSpPr/>
          <p:nvPr/>
        </p:nvGrpSpPr>
        <p:grpSpPr>
          <a:xfrm flipH="1">
            <a:off x="448538" y="3189466"/>
            <a:ext cx="2394349" cy="1208793"/>
            <a:chOff x="467544" y="3302740"/>
            <a:chExt cx="4546958" cy="1208793"/>
          </a:xfrm>
        </p:grpSpPr>
        <p:sp>
          <p:nvSpPr>
            <p:cNvPr id="132" name="Rectangle 11">
              <a:extLst>
                <a:ext uri="{FF2B5EF4-FFF2-40B4-BE49-F238E27FC236}">
                  <a16:creationId xmlns:a16="http://schemas.microsoft.com/office/drawing/2014/main" id="{D7F4F578-8018-4456-A41D-E507BC012EC8}"/>
                </a:ext>
              </a:extLst>
            </p:cNvPr>
            <p:cNvSpPr/>
            <p:nvPr/>
          </p:nvSpPr>
          <p:spPr>
            <a:xfrm>
              <a:off x="820483" y="3680536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3" name="Rectangle 12">
              <a:extLst>
                <a:ext uri="{FF2B5EF4-FFF2-40B4-BE49-F238E27FC236}">
                  <a16:creationId xmlns:a16="http://schemas.microsoft.com/office/drawing/2014/main" id="{C581C414-C05F-4AD6-9D2F-D3CE1D82033A}"/>
                </a:ext>
              </a:extLst>
            </p:cNvPr>
            <p:cNvSpPr/>
            <p:nvPr/>
          </p:nvSpPr>
          <p:spPr>
            <a:xfrm>
              <a:off x="467544" y="3302740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4" name="그룹 10">
            <a:extLst>
              <a:ext uri="{FF2B5EF4-FFF2-40B4-BE49-F238E27FC236}">
                <a16:creationId xmlns:a16="http://schemas.microsoft.com/office/drawing/2014/main" id="{032BC528-A777-4A3A-A349-6954A89FE546}"/>
              </a:ext>
            </a:extLst>
          </p:cNvPr>
          <p:cNvGrpSpPr/>
          <p:nvPr/>
        </p:nvGrpSpPr>
        <p:grpSpPr>
          <a:xfrm flipH="1">
            <a:off x="1200831" y="4883774"/>
            <a:ext cx="2394349" cy="1208793"/>
            <a:chOff x="467544" y="4184168"/>
            <a:chExt cx="4546958" cy="1208793"/>
          </a:xfrm>
        </p:grpSpPr>
        <p:sp>
          <p:nvSpPr>
            <p:cNvPr id="135" name="Rectangle 14">
              <a:extLst>
                <a:ext uri="{FF2B5EF4-FFF2-40B4-BE49-F238E27FC236}">
                  <a16:creationId xmlns:a16="http://schemas.microsoft.com/office/drawing/2014/main" id="{E26E598F-3075-48FD-80FA-DDDC8119D2A0}"/>
                </a:ext>
              </a:extLst>
            </p:cNvPr>
            <p:cNvSpPr/>
            <p:nvPr/>
          </p:nvSpPr>
          <p:spPr>
            <a:xfrm>
              <a:off x="820483" y="4561964"/>
              <a:ext cx="4194019" cy="83099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6" name="Rectangle 15">
              <a:extLst>
                <a:ext uri="{FF2B5EF4-FFF2-40B4-BE49-F238E27FC236}">
                  <a16:creationId xmlns:a16="http://schemas.microsoft.com/office/drawing/2014/main" id="{71126BD2-EBA5-4922-BF9F-4E225CCF6463}"/>
                </a:ext>
              </a:extLst>
            </p:cNvPr>
            <p:cNvSpPr/>
            <p:nvPr/>
          </p:nvSpPr>
          <p:spPr>
            <a:xfrm>
              <a:off x="467544" y="4184168"/>
              <a:ext cx="45469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FD3C9800-37F9-4B31-B40E-448FEAE44990}"/>
              </a:ext>
            </a:extLst>
          </p:cNvPr>
          <p:cNvGrpSpPr/>
          <p:nvPr/>
        </p:nvGrpSpPr>
        <p:grpSpPr>
          <a:xfrm>
            <a:off x="2528090" y="1856776"/>
            <a:ext cx="1627056" cy="2244545"/>
            <a:chOff x="9012488" y="2188716"/>
            <a:chExt cx="1398756" cy="1929602"/>
          </a:xfrm>
        </p:grpSpPr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CFA66346-5215-496B-A243-22707937F970}"/>
                </a:ext>
              </a:extLst>
            </p:cNvPr>
            <p:cNvSpPr/>
            <p:nvPr/>
          </p:nvSpPr>
          <p:spPr>
            <a:xfrm>
              <a:off x="9260943" y="2533345"/>
              <a:ext cx="901846" cy="1180764"/>
            </a:xfrm>
            <a:custGeom>
              <a:avLst/>
              <a:gdLst>
                <a:gd name="connsiteX0" fmla="*/ 453641 w 901846"/>
                <a:gd name="connsiteY0" fmla="*/ 0 h 1180764"/>
                <a:gd name="connsiteX1" fmla="*/ 852131 w 901846"/>
                <a:gd name="connsiteY1" fmla="*/ 461410 h 1180764"/>
                <a:gd name="connsiteX2" fmla="*/ 608751 w 901846"/>
                <a:gd name="connsiteY2" fmla="*/ 886560 h 1180764"/>
                <a:gd name="connsiteX3" fmla="*/ 591743 w 901846"/>
                <a:gd name="connsiteY3" fmla="*/ 892674 h 1180764"/>
                <a:gd name="connsiteX4" fmla="*/ 591743 w 901846"/>
                <a:gd name="connsiteY4" fmla="*/ 1004961 h 1180764"/>
                <a:gd name="connsiteX5" fmla="*/ 626443 w 901846"/>
                <a:gd name="connsiteY5" fmla="*/ 1007120 h 1180764"/>
                <a:gd name="connsiteX6" fmla="*/ 901846 w 901846"/>
                <a:gd name="connsiteY6" fmla="*/ 1090391 h 1180764"/>
                <a:gd name="connsiteX7" fmla="*/ 450923 w 901846"/>
                <a:gd name="connsiteY7" fmla="*/ 1180764 h 1180764"/>
                <a:gd name="connsiteX8" fmla="*/ 0 w 901846"/>
                <a:gd name="connsiteY8" fmla="*/ 1090391 h 1180764"/>
                <a:gd name="connsiteX9" fmla="*/ 275403 w 901846"/>
                <a:gd name="connsiteY9" fmla="*/ 1007120 h 1180764"/>
                <a:gd name="connsiteX10" fmla="*/ 310103 w 901846"/>
                <a:gd name="connsiteY10" fmla="*/ 1004961 h 1180764"/>
                <a:gd name="connsiteX11" fmla="*/ 310103 w 901846"/>
                <a:gd name="connsiteY11" fmla="*/ 890720 h 1180764"/>
                <a:gd name="connsiteX12" fmla="*/ 298531 w 901846"/>
                <a:gd name="connsiteY12" fmla="*/ 886560 h 1180764"/>
                <a:gd name="connsiteX13" fmla="*/ 55151 w 901846"/>
                <a:gd name="connsiteY13" fmla="*/ 461410 h 1180764"/>
                <a:gd name="connsiteX14" fmla="*/ 453641 w 901846"/>
                <a:gd name="connsiteY14" fmla="*/ 0 h 118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846" h="1180764">
                  <a:moveTo>
                    <a:pt x="453641" y="0"/>
                  </a:moveTo>
                  <a:cubicBezTo>
                    <a:pt x="673721" y="0"/>
                    <a:pt x="852131" y="206580"/>
                    <a:pt x="852131" y="461410"/>
                  </a:cubicBezTo>
                  <a:cubicBezTo>
                    <a:pt x="852131" y="652533"/>
                    <a:pt x="751775" y="816515"/>
                    <a:pt x="608751" y="886560"/>
                  </a:cubicBezTo>
                  <a:lnTo>
                    <a:pt x="591743" y="892674"/>
                  </a:lnTo>
                  <a:lnTo>
                    <a:pt x="591743" y="1004961"/>
                  </a:lnTo>
                  <a:lnTo>
                    <a:pt x="626443" y="1007120"/>
                  </a:lnTo>
                  <a:cubicBezTo>
                    <a:pt x="788286" y="1020839"/>
                    <a:pt x="901846" y="1052957"/>
                    <a:pt x="901846" y="1090391"/>
                  </a:cubicBezTo>
                  <a:cubicBezTo>
                    <a:pt x="901846" y="1140303"/>
                    <a:pt x="699961" y="1180764"/>
                    <a:pt x="450923" y="1180764"/>
                  </a:cubicBezTo>
                  <a:cubicBezTo>
                    <a:pt x="201885" y="1180764"/>
                    <a:pt x="0" y="1140303"/>
                    <a:pt x="0" y="1090391"/>
                  </a:cubicBezTo>
                  <a:cubicBezTo>
                    <a:pt x="0" y="1052957"/>
                    <a:pt x="113560" y="1020839"/>
                    <a:pt x="275403" y="1007120"/>
                  </a:cubicBezTo>
                  <a:lnTo>
                    <a:pt x="310103" y="1004961"/>
                  </a:lnTo>
                  <a:lnTo>
                    <a:pt x="310103" y="890720"/>
                  </a:lnTo>
                  <a:lnTo>
                    <a:pt x="298531" y="886560"/>
                  </a:lnTo>
                  <a:cubicBezTo>
                    <a:pt x="155507" y="816515"/>
                    <a:pt x="55151" y="652533"/>
                    <a:pt x="55151" y="461410"/>
                  </a:cubicBezTo>
                  <a:cubicBezTo>
                    <a:pt x="55151" y="206580"/>
                    <a:pt x="233561" y="0"/>
                    <a:pt x="453641" y="0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4" name="Group 227">
              <a:extLst>
                <a:ext uri="{FF2B5EF4-FFF2-40B4-BE49-F238E27FC236}">
                  <a16:creationId xmlns:a16="http://schemas.microsoft.com/office/drawing/2014/main" id="{C814388B-DEED-4D1B-B794-10606B38B53E}"/>
                </a:ext>
              </a:extLst>
            </p:cNvPr>
            <p:cNvGrpSpPr/>
            <p:nvPr/>
          </p:nvGrpSpPr>
          <p:grpSpPr>
            <a:xfrm>
              <a:off x="9223264" y="2188716"/>
              <a:ext cx="1083571" cy="1170486"/>
              <a:chOff x="9516004" y="435632"/>
              <a:chExt cx="3090610" cy="3338513"/>
            </a:xfrm>
          </p:grpSpPr>
          <p:sp>
            <p:nvSpPr>
              <p:cNvPr id="114" name="Block Arc 262">
                <a:extLst>
                  <a:ext uri="{FF2B5EF4-FFF2-40B4-BE49-F238E27FC236}">
                    <a16:creationId xmlns:a16="http://schemas.microsoft.com/office/drawing/2014/main" id="{B14889A0-E2BF-43C4-8F08-EBF49807AEE5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: Top Corners Rounded 263">
                <a:extLst>
                  <a:ext uri="{FF2B5EF4-FFF2-40B4-BE49-F238E27FC236}">
                    <a16:creationId xmlns:a16="http://schemas.microsoft.com/office/drawing/2014/main" id="{9B0A8B1B-2FD2-449C-8A66-A3F1AA1F384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Top Corners Rounded 264">
                <a:extLst>
                  <a:ext uri="{FF2B5EF4-FFF2-40B4-BE49-F238E27FC236}">
                    <a16:creationId xmlns:a16="http://schemas.microsoft.com/office/drawing/2014/main" id="{FA35514C-6E0C-4EDF-9172-0BF3F458D4A6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Block Arc 265">
                <a:extLst>
                  <a:ext uri="{FF2B5EF4-FFF2-40B4-BE49-F238E27FC236}">
                    <a16:creationId xmlns:a16="http://schemas.microsoft.com/office/drawing/2014/main" id="{C9FF8236-25CF-4E75-BD7B-796E23E6CD91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: Rounded Corners 266">
                <a:extLst>
                  <a:ext uri="{FF2B5EF4-FFF2-40B4-BE49-F238E27FC236}">
                    <a16:creationId xmlns:a16="http://schemas.microsoft.com/office/drawing/2014/main" id="{C5D1AFD2-1289-4036-BDED-A848B36C9B6A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Freeform: Shape 230">
              <a:extLst>
                <a:ext uri="{FF2B5EF4-FFF2-40B4-BE49-F238E27FC236}">
                  <a16:creationId xmlns:a16="http://schemas.microsoft.com/office/drawing/2014/main" id="{CB23A397-333B-475E-9025-21FF5313C3F8}"/>
                </a:ext>
              </a:extLst>
            </p:cNvPr>
            <p:cNvSpPr/>
            <p:nvPr/>
          </p:nvSpPr>
          <p:spPr>
            <a:xfrm>
              <a:off x="9012488" y="3562280"/>
              <a:ext cx="1398756" cy="556038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232">
              <a:extLst>
                <a:ext uri="{FF2B5EF4-FFF2-40B4-BE49-F238E27FC236}">
                  <a16:creationId xmlns:a16="http://schemas.microsoft.com/office/drawing/2014/main" id="{1C7E2FBB-9058-4B4C-AC18-BBEC89969386}"/>
                </a:ext>
              </a:extLst>
            </p:cNvPr>
            <p:cNvSpPr/>
            <p:nvPr/>
          </p:nvSpPr>
          <p:spPr>
            <a:xfrm>
              <a:off x="9539224" y="2944095"/>
              <a:ext cx="75903" cy="107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233">
              <a:extLst>
                <a:ext uri="{FF2B5EF4-FFF2-40B4-BE49-F238E27FC236}">
                  <a16:creationId xmlns:a16="http://schemas.microsoft.com/office/drawing/2014/main" id="{A24A5265-DD32-4D18-8E3A-1611D87BD187}"/>
                </a:ext>
              </a:extLst>
            </p:cNvPr>
            <p:cNvSpPr/>
            <p:nvPr/>
          </p:nvSpPr>
          <p:spPr>
            <a:xfrm>
              <a:off x="9852686" y="2944095"/>
              <a:ext cx="75903" cy="107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234">
              <a:extLst>
                <a:ext uri="{FF2B5EF4-FFF2-40B4-BE49-F238E27FC236}">
                  <a16:creationId xmlns:a16="http://schemas.microsoft.com/office/drawing/2014/main" id="{10ED9F36-D91F-4217-85AC-692B41046FB6}"/>
                </a:ext>
              </a:extLst>
            </p:cNvPr>
            <p:cNvSpPr/>
            <p:nvPr/>
          </p:nvSpPr>
          <p:spPr>
            <a:xfrm>
              <a:off x="9310107" y="2527325"/>
              <a:ext cx="780236" cy="37869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aphic 131">
            <a:extLst>
              <a:ext uri="{FF2B5EF4-FFF2-40B4-BE49-F238E27FC236}">
                <a16:creationId xmlns:a16="http://schemas.microsoft.com/office/drawing/2014/main" id="{F1D6D5F9-868A-4945-85F3-7FAF5AA4C064}"/>
              </a:ext>
            </a:extLst>
          </p:cNvPr>
          <p:cNvGrpSpPr/>
          <p:nvPr/>
        </p:nvGrpSpPr>
        <p:grpSpPr>
          <a:xfrm>
            <a:off x="665893" y="1901427"/>
            <a:ext cx="5245004" cy="4125359"/>
            <a:chOff x="2600859" y="1545908"/>
            <a:chExt cx="5876925" cy="4622383"/>
          </a:xfrm>
        </p:grpSpPr>
        <p:sp>
          <p:nvSpPr>
            <p:cNvPr id="8" name="Freeform: Shape 309">
              <a:extLst>
                <a:ext uri="{FF2B5EF4-FFF2-40B4-BE49-F238E27FC236}">
                  <a16:creationId xmlns:a16="http://schemas.microsoft.com/office/drawing/2014/main" id="{3E172072-26DE-4346-999F-C887494C140B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0">
              <a:extLst>
                <a:ext uri="{FF2B5EF4-FFF2-40B4-BE49-F238E27FC236}">
                  <a16:creationId xmlns:a16="http://schemas.microsoft.com/office/drawing/2014/main" id="{760E9F70-E9FD-4B00-9A3C-FC07E47ED32D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1">
              <a:extLst>
                <a:ext uri="{FF2B5EF4-FFF2-40B4-BE49-F238E27FC236}">
                  <a16:creationId xmlns:a16="http://schemas.microsoft.com/office/drawing/2014/main" id="{D2EA09D1-FA40-4015-B728-494F4821A442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12">
              <a:extLst>
                <a:ext uri="{FF2B5EF4-FFF2-40B4-BE49-F238E27FC236}">
                  <a16:creationId xmlns:a16="http://schemas.microsoft.com/office/drawing/2014/main" id="{C71358BE-FBC0-41B7-B179-621CEA40BE6D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13">
              <a:extLst>
                <a:ext uri="{FF2B5EF4-FFF2-40B4-BE49-F238E27FC236}">
                  <a16:creationId xmlns:a16="http://schemas.microsoft.com/office/drawing/2014/main" id="{CDFBD06C-57C0-496A-BCB7-1709F48B07FE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4">
              <a:extLst>
                <a:ext uri="{FF2B5EF4-FFF2-40B4-BE49-F238E27FC236}">
                  <a16:creationId xmlns:a16="http://schemas.microsoft.com/office/drawing/2014/main" id="{A75F8AA1-CC3A-4D8C-B58E-F386D9EF0927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5">
              <a:extLst>
                <a:ext uri="{FF2B5EF4-FFF2-40B4-BE49-F238E27FC236}">
                  <a16:creationId xmlns:a16="http://schemas.microsoft.com/office/drawing/2014/main" id="{D9BFC37D-6F94-488F-9769-D56544E41873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6">
              <a:extLst>
                <a:ext uri="{FF2B5EF4-FFF2-40B4-BE49-F238E27FC236}">
                  <a16:creationId xmlns:a16="http://schemas.microsoft.com/office/drawing/2014/main" id="{E6E20839-1AB9-4B54-A926-2521CA7C20E3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7">
              <a:extLst>
                <a:ext uri="{FF2B5EF4-FFF2-40B4-BE49-F238E27FC236}">
                  <a16:creationId xmlns:a16="http://schemas.microsoft.com/office/drawing/2014/main" id="{A495A7A9-A509-477C-AF9D-ABFCA7E0D575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8">
              <a:extLst>
                <a:ext uri="{FF2B5EF4-FFF2-40B4-BE49-F238E27FC236}">
                  <a16:creationId xmlns:a16="http://schemas.microsoft.com/office/drawing/2014/main" id="{866A7728-75FD-4FA5-9BFE-AF896D29A458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9">
              <a:extLst>
                <a:ext uri="{FF2B5EF4-FFF2-40B4-BE49-F238E27FC236}">
                  <a16:creationId xmlns:a16="http://schemas.microsoft.com/office/drawing/2014/main" id="{706255E0-9A4F-4F9B-809F-031EE6E0D3FA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0">
              <a:extLst>
                <a:ext uri="{FF2B5EF4-FFF2-40B4-BE49-F238E27FC236}">
                  <a16:creationId xmlns:a16="http://schemas.microsoft.com/office/drawing/2014/main" id="{0B8B731C-627D-4212-9083-1A506EC58EFE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21">
              <a:extLst>
                <a:ext uri="{FF2B5EF4-FFF2-40B4-BE49-F238E27FC236}">
                  <a16:creationId xmlns:a16="http://schemas.microsoft.com/office/drawing/2014/main" id="{55B32BF5-AC57-42E0-82DE-8B83BDB70B81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2">
              <a:extLst>
                <a:ext uri="{FF2B5EF4-FFF2-40B4-BE49-F238E27FC236}">
                  <a16:creationId xmlns:a16="http://schemas.microsoft.com/office/drawing/2014/main" id="{7220DD8E-2334-4562-B8A7-8552ACA9E1A9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23">
              <a:extLst>
                <a:ext uri="{FF2B5EF4-FFF2-40B4-BE49-F238E27FC236}">
                  <a16:creationId xmlns:a16="http://schemas.microsoft.com/office/drawing/2014/main" id="{31B389CB-3ECF-4F7D-BEC6-2E2E74306AED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4">
              <a:extLst>
                <a:ext uri="{FF2B5EF4-FFF2-40B4-BE49-F238E27FC236}">
                  <a16:creationId xmlns:a16="http://schemas.microsoft.com/office/drawing/2014/main" id="{5D612096-68DB-446B-8A53-A9AEC3B16ABF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5">
              <a:extLst>
                <a:ext uri="{FF2B5EF4-FFF2-40B4-BE49-F238E27FC236}">
                  <a16:creationId xmlns:a16="http://schemas.microsoft.com/office/drawing/2014/main" id="{550A2146-F305-4A9D-83C2-37F201B763DD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26">
              <a:extLst>
                <a:ext uri="{FF2B5EF4-FFF2-40B4-BE49-F238E27FC236}">
                  <a16:creationId xmlns:a16="http://schemas.microsoft.com/office/drawing/2014/main" id="{560C92DE-711D-4ACD-A02E-6E5ED1F220C0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7">
              <a:extLst>
                <a:ext uri="{FF2B5EF4-FFF2-40B4-BE49-F238E27FC236}">
                  <a16:creationId xmlns:a16="http://schemas.microsoft.com/office/drawing/2014/main" id="{7A5E0C95-FAE0-4CAA-AF27-50591EC1C11B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8">
              <a:extLst>
                <a:ext uri="{FF2B5EF4-FFF2-40B4-BE49-F238E27FC236}">
                  <a16:creationId xmlns:a16="http://schemas.microsoft.com/office/drawing/2014/main" id="{EDC0BF5E-087E-416E-9067-45FDD7961B3B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9">
              <a:extLst>
                <a:ext uri="{FF2B5EF4-FFF2-40B4-BE49-F238E27FC236}">
                  <a16:creationId xmlns:a16="http://schemas.microsoft.com/office/drawing/2014/main" id="{D28DCCD5-12F1-4374-968F-04D140681B8E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0">
              <a:extLst>
                <a:ext uri="{FF2B5EF4-FFF2-40B4-BE49-F238E27FC236}">
                  <a16:creationId xmlns:a16="http://schemas.microsoft.com/office/drawing/2014/main" id="{23341EAD-06C8-4C7F-A4C9-05764666C92F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31">
              <a:extLst>
                <a:ext uri="{FF2B5EF4-FFF2-40B4-BE49-F238E27FC236}">
                  <a16:creationId xmlns:a16="http://schemas.microsoft.com/office/drawing/2014/main" id="{20B65AF6-F997-4388-89A7-17FE65FBEE37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32">
              <a:extLst>
                <a:ext uri="{FF2B5EF4-FFF2-40B4-BE49-F238E27FC236}">
                  <a16:creationId xmlns:a16="http://schemas.microsoft.com/office/drawing/2014/main" id="{E4C6BA7C-C653-4770-B433-DA9933730397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3">
              <a:extLst>
                <a:ext uri="{FF2B5EF4-FFF2-40B4-BE49-F238E27FC236}">
                  <a16:creationId xmlns:a16="http://schemas.microsoft.com/office/drawing/2014/main" id="{34B76444-379E-40FD-9B48-5EE4B01EC307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4">
              <a:extLst>
                <a:ext uri="{FF2B5EF4-FFF2-40B4-BE49-F238E27FC236}">
                  <a16:creationId xmlns:a16="http://schemas.microsoft.com/office/drawing/2014/main" id="{3C1180CC-AE9D-4743-8BAF-E2F3A46C5F17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5">
              <a:extLst>
                <a:ext uri="{FF2B5EF4-FFF2-40B4-BE49-F238E27FC236}">
                  <a16:creationId xmlns:a16="http://schemas.microsoft.com/office/drawing/2014/main" id="{0C9CB167-7F3A-408A-AF8D-C67029028C64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6">
              <a:extLst>
                <a:ext uri="{FF2B5EF4-FFF2-40B4-BE49-F238E27FC236}">
                  <a16:creationId xmlns:a16="http://schemas.microsoft.com/office/drawing/2014/main" id="{2E22E05A-93FE-40B3-B9F7-92DE8943C6F5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7">
              <a:extLst>
                <a:ext uri="{FF2B5EF4-FFF2-40B4-BE49-F238E27FC236}">
                  <a16:creationId xmlns:a16="http://schemas.microsoft.com/office/drawing/2014/main" id="{0B6A0160-C5DF-4DF8-9C39-736B47917604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38">
              <a:extLst>
                <a:ext uri="{FF2B5EF4-FFF2-40B4-BE49-F238E27FC236}">
                  <a16:creationId xmlns:a16="http://schemas.microsoft.com/office/drawing/2014/main" id="{43248DBC-7DB0-4851-8066-E83259B7CFF7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9">
              <a:extLst>
                <a:ext uri="{FF2B5EF4-FFF2-40B4-BE49-F238E27FC236}">
                  <a16:creationId xmlns:a16="http://schemas.microsoft.com/office/drawing/2014/main" id="{8B9E83DC-3547-4B79-9835-C0BA75864DF9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0">
              <a:extLst>
                <a:ext uri="{FF2B5EF4-FFF2-40B4-BE49-F238E27FC236}">
                  <a16:creationId xmlns:a16="http://schemas.microsoft.com/office/drawing/2014/main" id="{FB5EA886-DFBE-4A4C-ABB4-51A16374F7F6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1">
              <a:extLst>
                <a:ext uri="{FF2B5EF4-FFF2-40B4-BE49-F238E27FC236}">
                  <a16:creationId xmlns:a16="http://schemas.microsoft.com/office/drawing/2014/main" id="{125CB7B1-F2BB-44F0-BB0C-6E2465671771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2">
              <a:extLst>
                <a:ext uri="{FF2B5EF4-FFF2-40B4-BE49-F238E27FC236}">
                  <a16:creationId xmlns:a16="http://schemas.microsoft.com/office/drawing/2014/main" id="{969DCA1A-A0D6-4092-8DBB-444250D7A3BF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3">
              <a:extLst>
                <a:ext uri="{FF2B5EF4-FFF2-40B4-BE49-F238E27FC236}">
                  <a16:creationId xmlns:a16="http://schemas.microsoft.com/office/drawing/2014/main" id="{F9D36808-3E3F-4C91-8066-0942EEF41C92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4">
              <a:extLst>
                <a:ext uri="{FF2B5EF4-FFF2-40B4-BE49-F238E27FC236}">
                  <a16:creationId xmlns:a16="http://schemas.microsoft.com/office/drawing/2014/main" id="{9EB1C8EF-735D-4DD0-A23C-5579409CAE67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5">
              <a:extLst>
                <a:ext uri="{FF2B5EF4-FFF2-40B4-BE49-F238E27FC236}">
                  <a16:creationId xmlns:a16="http://schemas.microsoft.com/office/drawing/2014/main" id="{429997D4-4242-48C9-9CD7-F5D92253F615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46">
              <a:extLst>
                <a:ext uri="{FF2B5EF4-FFF2-40B4-BE49-F238E27FC236}">
                  <a16:creationId xmlns:a16="http://schemas.microsoft.com/office/drawing/2014/main" id="{A884E000-A76C-4E25-8E39-E4B47098D5DD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47">
              <a:extLst>
                <a:ext uri="{FF2B5EF4-FFF2-40B4-BE49-F238E27FC236}">
                  <a16:creationId xmlns:a16="http://schemas.microsoft.com/office/drawing/2014/main" id="{4188F443-EEA4-4DD1-9692-FCBF6D6F5A8F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8">
              <a:extLst>
                <a:ext uri="{FF2B5EF4-FFF2-40B4-BE49-F238E27FC236}">
                  <a16:creationId xmlns:a16="http://schemas.microsoft.com/office/drawing/2014/main" id="{48EFA68F-79DF-4267-862E-2D6BC3B44EE9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49">
              <a:extLst>
                <a:ext uri="{FF2B5EF4-FFF2-40B4-BE49-F238E27FC236}">
                  <a16:creationId xmlns:a16="http://schemas.microsoft.com/office/drawing/2014/main" id="{5CCBBC93-2832-4356-8CDA-580C23513A5C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0">
              <a:extLst>
                <a:ext uri="{FF2B5EF4-FFF2-40B4-BE49-F238E27FC236}">
                  <a16:creationId xmlns:a16="http://schemas.microsoft.com/office/drawing/2014/main" id="{F6F96978-F015-48CE-B248-3FCEB459D283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51">
              <a:extLst>
                <a:ext uri="{FF2B5EF4-FFF2-40B4-BE49-F238E27FC236}">
                  <a16:creationId xmlns:a16="http://schemas.microsoft.com/office/drawing/2014/main" id="{BB18D163-5CA2-456A-8183-621DD605917C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52">
              <a:extLst>
                <a:ext uri="{FF2B5EF4-FFF2-40B4-BE49-F238E27FC236}">
                  <a16:creationId xmlns:a16="http://schemas.microsoft.com/office/drawing/2014/main" id="{EB52FE4D-2215-49D3-BA0F-050E64524031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53">
              <a:extLst>
                <a:ext uri="{FF2B5EF4-FFF2-40B4-BE49-F238E27FC236}">
                  <a16:creationId xmlns:a16="http://schemas.microsoft.com/office/drawing/2014/main" id="{F24C04A1-021E-4A38-803E-FC8F23AD88AA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4">
              <a:extLst>
                <a:ext uri="{FF2B5EF4-FFF2-40B4-BE49-F238E27FC236}">
                  <a16:creationId xmlns:a16="http://schemas.microsoft.com/office/drawing/2014/main" id="{9055E8E7-C3B4-431F-B1E0-CB8D788FFA93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5">
              <a:extLst>
                <a:ext uri="{FF2B5EF4-FFF2-40B4-BE49-F238E27FC236}">
                  <a16:creationId xmlns:a16="http://schemas.microsoft.com/office/drawing/2014/main" id="{3E7943AE-024E-4AD9-8E21-52F0862AFE61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56">
              <a:extLst>
                <a:ext uri="{FF2B5EF4-FFF2-40B4-BE49-F238E27FC236}">
                  <a16:creationId xmlns:a16="http://schemas.microsoft.com/office/drawing/2014/main" id="{78FA15F3-4425-44F7-901C-B6921605C166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7">
              <a:extLst>
                <a:ext uri="{FF2B5EF4-FFF2-40B4-BE49-F238E27FC236}">
                  <a16:creationId xmlns:a16="http://schemas.microsoft.com/office/drawing/2014/main" id="{97C89994-53BB-4E90-85D2-B9606606A122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8">
              <a:extLst>
                <a:ext uri="{FF2B5EF4-FFF2-40B4-BE49-F238E27FC236}">
                  <a16:creationId xmlns:a16="http://schemas.microsoft.com/office/drawing/2014/main" id="{1ABAC28E-1848-4568-AE75-019CD938981F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9">
              <a:extLst>
                <a:ext uri="{FF2B5EF4-FFF2-40B4-BE49-F238E27FC236}">
                  <a16:creationId xmlns:a16="http://schemas.microsoft.com/office/drawing/2014/main" id="{580D2B38-7857-47CB-9B73-EF1EED9F6C83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0">
              <a:extLst>
                <a:ext uri="{FF2B5EF4-FFF2-40B4-BE49-F238E27FC236}">
                  <a16:creationId xmlns:a16="http://schemas.microsoft.com/office/drawing/2014/main" id="{5797A55D-8D7D-4BDA-8EFD-DFB98AD43545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61">
              <a:extLst>
                <a:ext uri="{FF2B5EF4-FFF2-40B4-BE49-F238E27FC236}">
                  <a16:creationId xmlns:a16="http://schemas.microsoft.com/office/drawing/2014/main" id="{531A45FE-6CF2-439A-B677-A464B55AE734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62">
              <a:extLst>
                <a:ext uri="{FF2B5EF4-FFF2-40B4-BE49-F238E27FC236}">
                  <a16:creationId xmlns:a16="http://schemas.microsoft.com/office/drawing/2014/main" id="{09C66141-3A11-483E-8A03-4A0146E52D93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63">
              <a:extLst>
                <a:ext uri="{FF2B5EF4-FFF2-40B4-BE49-F238E27FC236}">
                  <a16:creationId xmlns:a16="http://schemas.microsoft.com/office/drawing/2014/main" id="{499FAADE-14DF-4A28-9F1E-9BF86633BF53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4">
              <a:extLst>
                <a:ext uri="{FF2B5EF4-FFF2-40B4-BE49-F238E27FC236}">
                  <a16:creationId xmlns:a16="http://schemas.microsoft.com/office/drawing/2014/main" id="{FD81119B-BDFE-4753-AE3B-9339AA36BB81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5">
              <a:extLst>
                <a:ext uri="{FF2B5EF4-FFF2-40B4-BE49-F238E27FC236}">
                  <a16:creationId xmlns:a16="http://schemas.microsoft.com/office/drawing/2014/main" id="{DC204841-E665-45ED-897A-BD631097F3DE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6">
              <a:extLst>
                <a:ext uri="{FF2B5EF4-FFF2-40B4-BE49-F238E27FC236}">
                  <a16:creationId xmlns:a16="http://schemas.microsoft.com/office/drawing/2014/main" id="{F0A4616F-2892-40AE-86BE-04220B57C79A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7">
              <a:extLst>
                <a:ext uri="{FF2B5EF4-FFF2-40B4-BE49-F238E27FC236}">
                  <a16:creationId xmlns:a16="http://schemas.microsoft.com/office/drawing/2014/main" id="{0C4761C8-38AC-4731-9AC6-4BD0405A2FE9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8">
              <a:extLst>
                <a:ext uri="{FF2B5EF4-FFF2-40B4-BE49-F238E27FC236}">
                  <a16:creationId xmlns:a16="http://schemas.microsoft.com/office/drawing/2014/main" id="{9AA5C746-99FC-4446-8D44-DA1308B2A091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69">
              <a:extLst>
                <a:ext uri="{FF2B5EF4-FFF2-40B4-BE49-F238E27FC236}">
                  <a16:creationId xmlns:a16="http://schemas.microsoft.com/office/drawing/2014/main" id="{BFBF4002-4EDD-4577-86B1-7B22A9434FCF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0">
              <a:extLst>
                <a:ext uri="{FF2B5EF4-FFF2-40B4-BE49-F238E27FC236}">
                  <a16:creationId xmlns:a16="http://schemas.microsoft.com/office/drawing/2014/main" id="{7993EDFD-B486-4257-A4F4-74C6CBBAB07E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71">
              <a:extLst>
                <a:ext uri="{FF2B5EF4-FFF2-40B4-BE49-F238E27FC236}">
                  <a16:creationId xmlns:a16="http://schemas.microsoft.com/office/drawing/2014/main" id="{A08F6285-4ADA-4EBA-B986-17DD12DF32EB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72">
              <a:extLst>
                <a:ext uri="{FF2B5EF4-FFF2-40B4-BE49-F238E27FC236}">
                  <a16:creationId xmlns:a16="http://schemas.microsoft.com/office/drawing/2014/main" id="{65DE7C85-B2CC-4EF0-985B-009D25DCFD51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73">
              <a:extLst>
                <a:ext uri="{FF2B5EF4-FFF2-40B4-BE49-F238E27FC236}">
                  <a16:creationId xmlns:a16="http://schemas.microsoft.com/office/drawing/2014/main" id="{6DFC19F2-80A5-4E02-A45E-032C8FABB2D0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74">
              <a:extLst>
                <a:ext uri="{FF2B5EF4-FFF2-40B4-BE49-F238E27FC236}">
                  <a16:creationId xmlns:a16="http://schemas.microsoft.com/office/drawing/2014/main" id="{6D40F347-C8E3-465B-9100-7CDBB16A3F64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5">
              <a:extLst>
                <a:ext uri="{FF2B5EF4-FFF2-40B4-BE49-F238E27FC236}">
                  <a16:creationId xmlns:a16="http://schemas.microsoft.com/office/drawing/2014/main" id="{3A25DD6B-93FD-4AFC-976F-DE54AD25F484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6">
              <a:extLst>
                <a:ext uri="{FF2B5EF4-FFF2-40B4-BE49-F238E27FC236}">
                  <a16:creationId xmlns:a16="http://schemas.microsoft.com/office/drawing/2014/main" id="{03EC546A-0232-4F65-A7A5-42DCCCB14DB4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77">
              <a:extLst>
                <a:ext uri="{FF2B5EF4-FFF2-40B4-BE49-F238E27FC236}">
                  <a16:creationId xmlns:a16="http://schemas.microsoft.com/office/drawing/2014/main" id="{45E10F64-D0E9-4A71-938B-3A5ADB04A7AA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78">
              <a:extLst>
                <a:ext uri="{FF2B5EF4-FFF2-40B4-BE49-F238E27FC236}">
                  <a16:creationId xmlns:a16="http://schemas.microsoft.com/office/drawing/2014/main" id="{6044DF86-A2A3-4CA4-A565-535F4446BEB6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79">
              <a:extLst>
                <a:ext uri="{FF2B5EF4-FFF2-40B4-BE49-F238E27FC236}">
                  <a16:creationId xmlns:a16="http://schemas.microsoft.com/office/drawing/2014/main" id="{A61A3238-D52D-46A3-BCB6-09412497F091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0">
              <a:extLst>
                <a:ext uri="{FF2B5EF4-FFF2-40B4-BE49-F238E27FC236}">
                  <a16:creationId xmlns:a16="http://schemas.microsoft.com/office/drawing/2014/main" id="{D9074E2C-28F7-4801-9D91-7679902B3B7E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1">
              <a:extLst>
                <a:ext uri="{FF2B5EF4-FFF2-40B4-BE49-F238E27FC236}">
                  <a16:creationId xmlns:a16="http://schemas.microsoft.com/office/drawing/2014/main" id="{5FAD2DB1-8054-4D87-8BDD-DB1B9C81A656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82">
              <a:extLst>
                <a:ext uri="{FF2B5EF4-FFF2-40B4-BE49-F238E27FC236}">
                  <a16:creationId xmlns:a16="http://schemas.microsoft.com/office/drawing/2014/main" id="{50D3E5AC-60DE-4F03-AECC-43CB46D45D3F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83">
              <a:extLst>
                <a:ext uri="{FF2B5EF4-FFF2-40B4-BE49-F238E27FC236}">
                  <a16:creationId xmlns:a16="http://schemas.microsoft.com/office/drawing/2014/main" id="{C80D7820-1CA9-489E-B75A-45E5B8780D6E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84">
              <a:extLst>
                <a:ext uri="{FF2B5EF4-FFF2-40B4-BE49-F238E27FC236}">
                  <a16:creationId xmlns:a16="http://schemas.microsoft.com/office/drawing/2014/main" id="{D17D05A4-8581-41DD-9EC0-BF24466AEB48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5">
              <a:extLst>
                <a:ext uri="{FF2B5EF4-FFF2-40B4-BE49-F238E27FC236}">
                  <a16:creationId xmlns:a16="http://schemas.microsoft.com/office/drawing/2014/main" id="{BBC22B60-3984-45CA-8E91-53955521062E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86">
              <a:extLst>
                <a:ext uri="{FF2B5EF4-FFF2-40B4-BE49-F238E27FC236}">
                  <a16:creationId xmlns:a16="http://schemas.microsoft.com/office/drawing/2014/main" id="{CD2DF6A3-A830-40D6-A3DC-D20A560AB355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87">
              <a:extLst>
                <a:ext uri="{FF2B5EF4-FFF2-40B4-BE49-F238E27FC236}">
                  <a16:creationId xmlns:a16="http://schemas.microsoft.com/office/drawing/2014/main" id="{AE2AD4F4-00B2-4C35-9C56-93F0C1E80B91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88">
              <a:extLst>
                <a:ext uri="{FF2B5EF4-FFF2-40B4-BE49-F238E27FC236}">
                  <a16:creationId xmlns:a16="http://schemas.microsoft.com/office/drawing/2014/main" id="{8E8B9A06-4E0C-4E05-B23B-92984F988E7E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9">
              <a:extLst>
                <a:ext uri="{FF2B5EF4-FFF2-40B4-BE49-F238E27FC236}">
                  <a16:creationId xmlns:a16="http://schemas.microsoft.com/office/drawing/2014/main" id="{8062350B-A116-419E-A867-BF205478BFF9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0">
              <a:extLst>
                <a:ext uri="{FF2B5EF4-FFF2-40B4-BE49-F238E27FC236}">
                  <a16:creationId xmlns:a16="http://schemas.microsoft.com/office/drawing/2014/main" id="{A4B25E3F-5C3A-4833-95FA-2A5EF0A40F1A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91">
              <a:extLst>
                <a:ext uri="{FF2B5EF4-FFF2-40B4-BE49-F238E27FC236}">
                  <a16:creationId xmlns:a16="http://schemas.microsoft.com/office/drawing/2014/main" id="{F5DECEE1-80C2-4FEA-B9A0-54DF3EA88AC9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92">
              <a:extLst>
                <a:ext uri="{FF2B5EF4-FFF2-40B4-BE49-F238E27FC236}">
                  <a16:creationId xmlns:a16="http://schemas.microsoft.com/office/drawing/2014/main" id="{AD91C9F6-6375-43D6-A65A-8606B83E4C28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3">
              <a:extLst>
                <a:ext uri="{FF2B5EF4-FFF2-40B4-BE49-F238E27FC236}">
                  <a16:creationId xmlns:a16="http://schemas.microsoft.com/office/drawing/2014/main" id="{5216D8BB-D6F3-469A-A2DD-990753C2A490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4">
              <a:extLst>
                <a:ext uri="{FF2B5EF4-FFF2-40B4-BE49-F238E27FC236}">
                  <a16:creationId xmlns:a16="http://schemas.microsoft.com/office/drawing/2014/main" id="{88D20F08-392A-44E3-BD00-43E781AFAF28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5">
              <a:extLst>
                <a:ext uri="{FF2B5EF4-FFF2-40B4-BE49-F238E27FC236}">
                  <a16:creationId xmlns:a16="http://schemas.microsoft.com/office/drawing/2014/main" id="{40EBE5E4-558C-4A0E-9A19-D78542DA995E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96">
              <a:extLst>
                <a:ext uri="{FF2B5EF4-FFF2-40B4-BE49-F238E27FC236}">
                  <a16:creationId xmlns:a16="http://schemas.microsoft.com/office/drawing/2014/main" id="{109303E5-46A7-400A-BB5D-0B5B38FABC41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99">
              <a:extLst>
                <a:ext uri="{FF2B5EF4-FFF2-40B4-BE49-F238E27FC236}">
                  <a16:creationId xmlns:a16="http://schemas.microsoft.com/office/drawing/2014/main" id="{5943DFE8-4FF5-4490-8D3F-D23F31DF3DB0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5" name="말풍선: 모서리가 둥근 사각형 154">
            <a:extLst>
              <a:ext uri="{FF2B5EF4-FFF2-40B4-BE49-F238E27FC236}">
                <a16:creationId xmlns:a16="http://schemas.microsoft.com/office/drawing/2014/main" id="{C5C2B5E6-FE3E-4264-8AA1-0B0FF2198497}"/>
              </a:ext>
            </a:extLst>
          </p:cNvPr>
          <p:cNvSpPr/>
          <p:nvPr/>
        </p:nvSpPr>
        <p:spPr>
          <a:xfrm>
            <a:off x="1852217" y="1085764"/>
            <a:ext cx="1596198" cy="1105822"/>
          </a:xfrm>
          <a:prstGeom prst="wedgeRoundRectCallout">
            <a:avLst>
              <a:gd name="adj1" fmla="val -10956"/>
              <a:gd name="adj2" fmla="val 84605"/>
              <a:gd name="adj3" fmla="val 16667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말풍선: 모서리가 둥근 사각형 155">
            <a:extLst>
              <a:ext uri="{FF2B5EF4-FFF2-40B4-BE49-F238E27FC236}">
                <a16:creationId xmlns:a16="http://schemas.microsoft.com/office/drawing/2014/main" id="{09C4533C-B101-4480-90C4-4A1EA8659578}"/>
              </a:ext>
            </a:extLst>
          </p:cNvPr>
          <p:cNvSpPr/>
          <p:nvPr/>
        </p:nvSpPr>
        <p:spPr>
          <a:xfrm flipH="1">
            <a:off x="3230369" y="840131"/>
            <a:ext cx="1596198" cy="1105822"/>
          </a:xfrm>
          <a:prstGeom prst="wedgeRoundRectCallout">
            <a:avLst>
              <a:gd name="adj1" fmla="val -10956"/>
              <a:gd name="adj2" fmla="val 84605"/>
              <a:gd name="adj3" fmla="val 16667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AFED65AD-673B-4037-9268-732F3C2B3D5B}"/>
              </a:ext>
            </a:extLst>
          </p:cNvPr>
          <p:cNvGrpSpPr/>
          <p:nvPr/>
        </p:nvGrpSpPr>
        <p:grpSpPr>
          <a:xfrm>
            <a:off x="2345541" y="1212133"/>
            <a:ext cx="617906" cy="825894"/>
            <a:chOff x="7225678" y="4600639"/>
            <a:chExt cx="1639338" cy="2191143"/>
          </a:xfrm>
        </p:grpSpPr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44AEA6FE-657E-435E-8C1D-ECD70D8130F0}"/>
                </a:ext>
              </a:extLst>
            </p:cNvPr>
            <p:cNvSpPr/>
            <p:nvPr/>
          </p:nvSpPr>
          <p:spPr>
            <a:xfrm>
              <a:off x="7225678" y="5786928"/>
              <a:ext cx="1639338" cy="1004854"/>
            </a:xfrm>
            <a:custGeom>
              <a:avLst/>
              <a:gdLst>
                <a:gd name="connsiteX0" fmla="*/ 834905 w 1639338"/>
                <a:gd name="connsiteY0" fmla="*/ 1004717 h 1004854"/>
                <a:gd name="connsiteX1" fmla="*/ 559906 w 1639338"/>
                <a:gd name="connsiteY1" fmla="*/ 984280 h 1004854"/>
                <a:gd name="connsiteX2" fmla="*/ 258298 w 1639338"/>
                <a:gd name="connsiteY2" fmla="*/ 926523 h 1004854"/>
                <a:gd name="connsiteX3" fmla="*/ 58921 w 1639338"/>
                <a:gd name="connsiteY3" fmla="*/ 864227 h 1004854"/>
                <a:gd name="connsiteX4" fmla="*/ 118 w 1639338"/>
                <a:gd name="connsiteY4" fmla="*/ 786513 h 1004854"/>
                <a:gd name="connsiteX5" fmla="*/ 1938 w 1639338"/>
                <a:gd name="connsiteY5" fmla="*/ 730179 h 1004854"/>
                <a:gd name="connsiteX6" fmla="*/ 15452 w 1639338"/>
                <a:gd name="connsiteY6" fmla="*/ 587763 h 1004854"/>
                <a:gd name="connsiteX7" fmla="*/ 46391 w 1639338"/>
                <a:gd name="connsiteY7" fmla="*/ 401251 h 1004854"/>
                <a:gd name="connsiteX8" fmla="*/ 86743 w 1639338"/>
                <a:gd name="connsiteY8" fmla="*/ 254338 h 1004854"/>
                <a:gd name="connsiteX9" fmla="*/ 201169 w 1639338"/>
                <a:gd name="connsiteY9" fmla="*/ 106986 h 1004854"/>
                <a:gd name="connsiteX10" fmla="*/ 306077 w 1639338"/>
                <a:gd name="connsiteY10" fmla="*/ 63161 h 1004854"/>
                <a:gd name="connsiteX11" fmla="*/ 459349 w 1639338"/>
                <a:gd name="connsiteY11" fmla="*/ 2308 h 1004854"/>
                <a:gd name="connsiteX12" fmla="*/ 475373 w 1639338"/>
                <a:gd name="connsiteY12" fmla="*/ 6262 h 1004854"/>
                <a:gd name="connsiteX13" fmla="*/ 597183 w 1639338"/>
                <a:gd name="connsiteY13" fmla="*/ 98786 h 1004854"/>
                <a:gd name="connsiteX14" fmla="*/ 743573 w 1639338"/>
                <a:gd name="connsiteY14" fmla="*/ 146293 h 1004854"/>
                <a:gd name="connsiteX15" fmla="*/ 961757 w 1639338"/>
                <a:gd name="connsiteY15" fmla="*/ 131963 h 1004854"/>
                <a:gd name="connsiteX16" fmla="*/ 1135969 w 1639338"/>
                <a:gd name="connsiteY16" fmla="*/ 33728 h 1004854"/>
                <a:gd name="connsiteX17" fmla="*/ 1166531 w 1639338"/>
                <a:gd name="connsiteY17" fmla="*/ 3752 h 1004854"/>
                <a:gd name="connsiteX18" fmla="*/ 1178245 w 1639338"/>
                <a:gd name="connsiteY18" fmla="*/ 1534 h 1004854"/>
                <a:gd name="connsiteX19" fmla="*/ 1364130 w 1639338"/>
                <a:gd name="connsiteY19" fmla="*/ 73558 h 1004854"/>
                <a:gd name="connsiteX20" fmla="*/ 1471507 w 1639338"/>
                <a:gd name="connsiteY20" fmla="*/ 130520 h 1004854"/>
                <a:gd name="connsiteX21" fmla="*/ 1550245 w 1639338"/>
                <a:gd name="connsiteY21" fmla="*/ 247226 h 1004854"/>
                <a:gd name="connsiteX22" fmla="*/ 1601454 w 1639338"/>
                <a:gd name="connsiteY22" fmla="*/ 442984 h 1004854"/>
                <a:gd name="connsiteX23" fmla="*/ 1627519 w 1639338"/>
                <a:gd name="connsiteY23" fmla="*/ 612280 h 1004854"/>
                <a:gd name="connsiteX24" fmla="*/ 1637309 w 1639338"/>
                <a:gd name="connsiteY24" fmla="*/ 719385 h 1004854"/>
                <a:gd name="connsiteX25" fmla="*/ 1639338 w 1639338"/>
                <a:gd name="connsiteY25" fmla="*/ 779924 h 1004854"/>
                <a:gd name="connsiteX26" fmla="*/ 1583109 w 1639338"/>
                <a:gd name="connsiteY26" fmla="*/ 863243 h 1004854"/>
                <a:gd name="connsiteX27" fmla="*/ 1466528 w 1639338"/>
                <a:gd name="connsiteY27" fmla="*/ 903387 h 1004854"/>
                <a:gd name="connsiteX28" fmla="*/ 1163874 w 1639338"/>
                <a:gd name="connsiteY28" fmla="*/ 971247 h 1004854"/>
                <a:gd name="connsiteX29" fmla="*/ 945356 w 1639338"/>
                <a:gd name="connsiteY29" fmla="*/ 999446 h 1004854"/>
                <a:gd name="connsiteX30" fmla="*/ 834905 w 1639338"/>
                <a:gd name="connsiteY30" fmla="*/ 1004717 h 100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9338" h="1004854">
                  <a:moveTo>
                    <a:pt x="834905" y="1004717"/>
                  </a:moveTo>
                  <a:cubicBezTo>
                    <a:pt x="731461" y="1004153"/>
                    <a:pt x="645568" y="996308"/>
                    <a:pt x="559906" y="984280"/>
                  </a:cubicBezTo>
                  <a:cubicBezTo>
                    <a:pt x="458387" y="970013"/>
                    <a:pt x="357872" y="950663"/>
                    <a:pt x="258298" y="926523"/>
                  </a:cubicBezTo>
                  <a:cubicBezTo>
                    <a:pt x="190521" y="910081"/>
                    <a:pt x="123978" y="889538"/>
                    <a:pt x="58921" y="864227"/>
                  </a:cubicBezTo>
                  <a:cubicBezTo>
                    <a:pt x="23087" y="850295"/>
                    <a:pt x="1185" y="826782"/>
                    <a:pt x="118" y="786513"/>
                  </a:cubicBezTo>
                  <a:cubicBezTo>
                    <a:pt x="-384" y="767665"/>
                    <a:pt x="808" y="748880"/>
                    <a:pt x="1938" y="730179"/>
                  </a:cubicBezTo>
                  <a:cubicBezTo>
                    <a:pt x="4762" y="682568"/>
                    <a:pt x="9281" y="635103"/>
                    <a:pt x="15452" y="587763"/>
                  </a:cubicBezTo>
                  <a:cubicBezTo>
                    <a:pt x="23610" y="525216"/>
                    <a:pt x="34425" y="463150"/>
                    <a:pt x="46391" y="401251"/>
                  </a:cubicBezTo>
                  <a:cubicBezTo>
                    <a:pt x="56076" y="351255"/>
                    <a:pt x="67874" y="301761"/>
                    <a:pt x="86743" y="254338"/>
                  </a:cubicBezTo>
                  <a:cubicBezTo>
                    <a:pt x="110632" y="194280"/>
                    <a:pt x="143245" y="140749"/>
                    <a:pt x="201169" y="106986"/>
                  </a:cubicBezTo>
                  <a:cubicBezTo>
                    <a:pt x="234200" y="87741"/>
                    <a:pt x="269804" y="74625"/>
                    <a:pt x="306077" y="63161"/>
                  </a:cubicBezTo>
                  <a:cubicBezTo>
                    <a:pt x="358625" y="46531"/>
                    <a:pt x="410294" y="27662"/>
                    <a:pt x="459349" y="2308"/>
                  </a:cubicBezTo>
                  <a:cubicBezTo>
                    <a:pt x="466880" y="-1583"/>
                    <a:pt x="470666" y="1388"/>
                    <a:pt x="475373" y="6262"/>
                  </a:cubicBezTo>
                  <a:cubicBezTo>
                    <a:pt x="511207" y="43351"/>
                    <a:pt x="551371" y="74666"/>
                    <a:pt x="597183" y="98786"/>
                  </a:cubicBezTo>
                  <a:cubicBezTo>
                    <a:pt x="643309" y="123073"/>
                    <a:pt x="692134" y="138783"/>
                    <a:pt x="743573" y="146293"/>
                  </a:cubicBezTo>
                  <a:cubicBezTo>
                    <a:pt x="817291" y="157045"/>
                    <a:pt x="890089" y="153070"/>
                    <a:pt x="961757" y="131963"/>
                  </a:cubicBezTo>
                  <a:cubicBezTo>
                    <a:pt x="1027400" y="112613"/>
                    <a:pt x="1085115" y="79248"/>
                    <a:pt x="1135969" y="33728"/>
                  </a:cubicBezTo>
                  <a:cubicBezTo>
                    <a:pt x="1146595" y="24210"/>
                    <a:pt x="1157620" y="15048"/>
                    <a:pt x="1166531" y="3752"/>
                  </a:cubicBezTo>
                  <a:cubicBezTo>
                    <a:pt x="1169752" y="-328"/>
                    <a:pt x="1173079" y="-1102"/>
                    <a:pt x="1178245" y="1534"/>
                  </a:cubicBezTo>
                  <a:cubicBezTo>
                    <a:pt x="1237760" y="31846"/>
                    <a:pt x="1301081" y="52346"/>
                    <a:pt x="1364130" y="73558"/>
                  </a:cubicBezTo>
                  <a:cubicBezTo>
                    <a:pt x="1402976" y="86632"/>
                    <a:pt x="1440003" y="103534"/>
                    <a:pt x="1471507" y="130520"/>
                  </a:cubicBezTo>
                  <a:cubicBezTo>
                    <a:pt x="1508449" y="162170"/>
                    <a:pt x="1532025" y="202920"/>
                    <a:pt x="1550245" y="247226"/>
                  </a:cubicBezTo>
                  <a:cubicBezTo>
                    <a:pt x="1576122" y="310171"/>
                    <a:pt x="1589363" y="376420"/>
                    <a:pt x="1601454" y="442984"/>
                  </a:cubicBezTo>
                  <a:cubicBezTo>
                    <a:pt x="1611663" y="499193"/>
                    <a:pt x="1621055" y="555507"/>
                    <a:pt x="1627519" y="612280"/>
                  </a:cubicBezTo>
                  <a:cubicBezTo>
                    <a:pt x="1631556" y="647905"/>
                    <a:pt x="1634945" y="683593"/>
                    <a:pt x="1637309" y="719385"/>
                  </a:cubicBezTo>
                  <a:cubicBezTo>
                    <a:pt x="1638648" y="739571"/>
                    <a:pt x="1639359" y="759737"/>
                    <a:pt x="1639338" y="779924"/>
                  </a:cubicBezTo>
                  <a:cubicBezTo>
                    <a:pt x="1639276" y="823937"/>
                    <a:pt x="1624277" y="846843"/>
                    <a:pt x="1583109" y="863243"/>
                  </a:cubicBezTo>
                  <a:cubicBezTo>
                    <a:pt x="1544911" y="878472"/>
                    <a:pt x="1505939" y="891609"/>
                    <a:pt x="1466528" y="903387"/>
                  </a:cubicBezTo>
                  <a:cubicBezTo>
                    <a:pt x="1367205" y="933029"/>
                    <a:pt x="1265833" y="953383"/>
                    <a:pt x="1163874" y="971247"/>
                  </a:cubicBezTo>
                  <a:cubicBezTo>
                    <a:pt x="1091432" y="983945"/>
                    <a:pt x="1018614" y="993526"/>
                    <a:pt x="945356" y="999446"/>
                  </a:cubicBezTo>
                  <a:cubicBezTo>
                    <a:pt x="902996" y="1002897"/>
                    <a:pt x="860530" y="1005491"/>
                    <a:pt x="834905" y="1004717"/>
                  </a:cubicBezTo>
                  <a:close/>
                </a:path>
              </a:pathLst>
            </a:custGeom>
            <a:solidFill>
              <a:schemeClr val="accent4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FF63FFE7-65EE-4486-8DEC-B58A37DB61A5}"/>
                </a:ext>
              </a:extLst>
            </p:cNvPr>
            <p:cNvSpPr/>
            <p:nvPr/>
          </p:nvSpPr>
          <p:spPr>
            <a:xfrm>
              <a:off x="7596478" y="4739373"/>
              <a:ext cx="898505" cy="1095822"/>
            </a:xfrm>
            <a:custGeom>
              <a:avLst/>
              <a:gdLst>
                <a:gd name="connsiteX0" fmla="*/ 872545 w 898505"/>
                <a:gd name="connsiteY0" fmla="*/ 650419 h 1095822"/>
                <a:gd name="connsiteX1" fmla="*/ 825311 w 898505"/>
                <a:gd name="connsiteY1" fmla="*/ 809297 h 1095822"/>
                <a:gd name="connsiteX2" fmla="*/ 703270 w 898505"/>
                <a:gd name="connsiteY2" fmla="*/ 997002 h 1095822"/>
                <a:gd name="connsiteX3" fmla="*/ 501864 w 898505"/>
                <a:gd name="connsiteY3" fmla="*/ 1092015 h 1095822"/>
                <a:gd name="connsiteX4" fmla="*/ 434170 w 898505"/>
                <a:gd name="connsiteY4" fmla="*/ 1095697 h 1095822"/>
                <a:gd name="connsiteX5" fmla="*/ 212661 w 898505"/>
                <a:gd name="connsiteY5" fmla="*/ 1019134 h 1095822"/>
                <a:gd name="connsiteX6" fmla="*/ 142164 w 898505"/>
                <a:gd name="connsiteY6" fmla="*/ 945165 h 1095822"/>
                <a:gd name="connsiteX7" fmla="*/ 43909 w 898505"/>
                <a:gd name="connsiteY7" fmla="*/ 742043 h 1095822"/>
                <a:gd name="connsiteX8" fmla="*/ 0 w 898505"/>
                <a:gd name="connsiteY8" fmla="*/ 417990 h 1095822"/>
                <a:gd name="connsiteX9" fmla="*/ 17655 w 898505"/>
                <a:gd name="connsiteY9" fmla="*/ 300509 h 1095822"/>
                <a:gd name="connsiteX10" fmla="*/ 86499 w 898505"/>
                <a:gd name="connsiteY10" fmla="*/ 157236 h 1095822"/>
                <a:gd name="connsiteX11" fmla="*/ 185404 w 898505"/>
                <a:gd name="connsiteY11" fmla="*/ 66783 h 1095822"/>
                <a:gd name="connsiteX12" fmla="*/ 340056 w 898505"/>
                <a:gd name="connsiteY12" fmla="*/ 8838 h 1095822"/>
                <a:gd name="connsiteX13" fmla="*/ 413712 w 898505"/>
                <a:gd name="connsiteY13" fmla="*/ 764 h 1095822"/>
                <a:gd name="connsiteX14" fmla="*/ 490839 w 898505"/>
                <a:gd name="connsiteY14" fmla="*/ 1161 h 1095822"/>
                <a:gd name="connsiteX15" fmla="*/ 737117 w 898505"/>
                <a:gd name="connsiteY15" fmla="*/ 83163 h 1095822"/>
                <a:gd name="connsiteX16" fmla="*/ 879177 w 898505"/>
                <a:gd name="connsiteY16" fmla="*/ 295468 h 1095822"/>
                <a:gd name="connsiteX17" fmla="*/ 898506 w 898505"/>
                <a:gd name="connsiteY17" fmla="*/ 407488 h 1095822"/>
                <a:gd name="connsiteX18" fmla="*/ 872545 w 898505"/>
                <a:gd name="connsiteY18" fmla="*/ 650419 h 10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505" h="1095822">
                  <a:moveTo>
                    <a:pt x="872545" y="650419"/>
                  </a:moveTo>
                  <a:cubicBezTo>
                    <a:pt x="861144" y="704661"/>
                    <a:pt x="846418" y="757941"/>
                    <a:pt x="825311" y="809297"/>
                  </a:cubicBezTo>
                  <a:cubicBezTo>
                    <a:pt x="796422" y="879501"/>
                    <a:pt x="758998" y="944224"/>
                    <a:pt x="703270" y="997002"/>
                  </a:cubicBezTo>
                  <a:cubicBezTo>
                    <a:pt x="646559" y="1050721"/>
                    <a:pt x="579472" y="1082455"/>
                    <a:pt x="501864" y="1092015"/>
                  </a:cubicBezTo>
                  <a:cubicBezTo>
                    <a:pt x="479355" y="1094776"/>
                    <a:pt x="456825" y="1096283"/>
                    <a:pt x="434170" y="1095697"/>
                  </a:cubicBezTo>
                  <a:cubicBezTo>
                    <a:pt x="316627" y="1095948"/>
                    <a:pt x="299892" y="1083396"/>
                    <a:pt x="212661" y="1019134"/>
                  </a:cubicBezTo>
                  <a:cubicBezTo>
                    <a:pt x="185090" y="998822"/>
                    <a:pt x="162707" y="972569"/>
                    <a:pt x="142164" y="945165"/>
                  </a:cubicBezTo>
                  <a:cubicBezTo>
                    <a:pt x="96206" y="883894"/>
                    <a:pt x="66104" y="814820"/>
                    <a:pt x="43909" y="742043"/>
                  </a:cubicBezTo>
                  <a:cubicBezTo>
                    <a:pt x="36273" y="717024"/>
                    <a:pt x="753" y="533231"/>
                    <a:pt x="0" y="417990"/>
                  </a:cubicBezTo>
                  <a:cubicBezTo>
                    <a:pt x="523" y="378014"/>
                    <a:pt x="7301" y="338916"/>
                    <a:pt x="17655" y="300509"/>
                  </a:cubicBezTo>
                  <a:cubicBezTo>
                    <a:pt x="31671" y="248568"/>
                    <a:pt x="53761" y="200141"/>
                    <a:pt x="86499" y="157236"/>
                  </a:cubicBezTo>
                  <a:cubicBezTo>
                    <a:pt x="113945" y="121277"/>
                    <a:pt x="146683" y="90882"/>
                    <a:pt x="185404" y="66783"/>
                  </a:cubicBezTo>
                  <a:cubicBezTo>
                    <a:pt x="233203" y="37058"/>
                    <a:pt x="285103" y="18691"/>
                    <a:pt x="340056" y="8838"/>
                  </a:cubicBezTo>
                  <a:cubicBezTo>
                    <a:pt x="364301" y="4487"/>
                    <a:pt x="388902" y="1789"/>
                    <a:pt x="413712" y="764"/>
                  </a:cubicBezTo>
                  <a:cubicBezTo>
                    <a:pt x="439484" y="-303"/>
                    <a:pt x="465172" y="-324"/>
                    <a:pt x="490839" y="1161"/>
                  </a:cubicBezTo>
                  <a:cubicBezTo>
                    <a:pt x="580246" y="6370"/>
                    <a:pt x="664089" y="29192"/>
                    <a:pt x="737117" y="83163"/>
                  </a:cubicBezTo>
                  <a:cubicBezTo>
                    <a:pt x="809684" y="136799"/>
                    <a:pt x="854576" y="209471"/>
                    <a:pt x="879177" y="295468"/>
                  </a:cubicBezTo>
                  <a:cubicBezTo>
                    <a:pt x="889657" y="332118"/>
                    <a:pt x="895744" y="369521"/>
                    <a:pt x="898506" y="407488"/>
                  </a:cubicBezTo>
                  <a:cubicBezTo>
                    <a:pt x="898171" y="495557"/>
                    <a:pt x="883528" y="587599"/>
                    <a:pt x="872545" y="650419"/>
                  </a:cubicBezTo>
                  <a:close/>
                </a:path>
              </a:pathLst>
            </a:custGeom>
            <a:solidFill>
              <a:schemeClr val="accent4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2B7A4CD-F4B9-4A95-A1BC-3955525EFFFE}"/>
                </a:ext>
              </a:extLst>
            </p:cNvPr>
            <p:cNvSpPr/>
            <p:nvPr/>
          </p:nvSpPr>
          <p:spPr>
            <a:xfrm>
              <a:off x="7386013" y="4600639"/>
              <a:ext cx="1241825" cy="1245701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D4119E43-64D3-4B27-89AC-9E3AB2BC476B}"/>
              </a:ext>
            </a:extLst>
          </p:cNvPr>
          <p:cNvGrpSpPr/>
          <p:nvPr/>
        </p:nvGrpSpPr>
        <p:grpSpPr>
          <a:xfrm>
            <a:off x="3730437" y="984727"/>
            <a:ext cx="617906" cy="825894"/>
            <a:chOff x="7225678" y="4600639"/>
            <a:chExt cx="1639338" cy="2191143"/>
          </a:xfrm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68D9F049-55D5-4239-B58B-EE7F0EF624D2}"/>
                </a:ext>
              </a:extLst>
            </p:cNvPr>
            <p:cNvSpPr/>
            <p:nvPr/>
          </p:nvSpPr>
          <p:spPr>
            <a:xfrm>
              <a:off x="7225678" y="5786928"/>
              <a:ext cx="1639338" cy="1004854"/>
            </a:xfrm>
            <a:custGeom>
              <a:avLst/>
              <a:gdLst>
                <a:gd name="connsiteX0" fmla="*/ 834905 w 1639338"/>
                <a:gd name="connsiteY0" fmla="*/ 1004717 h 1004854"/>
                <a:gd name="connsiteX1" fmla="*/ 559906 w 1639338"/>
                <a:gd name="connsiteY1" fmla="*/ 984280 h 1004854"/>
                <a:gd name="connsiteX2" fmla="*/ 258298 w 1639338"/>
                <a:gd name="connsiteY2" fmla="*/ 926523 h 1004854"/>
                <a:gd name="connsiteX3" fmla="*/ 58921 w 1639338"/>
                <a:gd name="connsiteY3" fmla="*/ 864227 h 1004854"/>
                <a:gd name="connsiteX4" fmla="*/ 118 w 1639338"/>
                <a:gd name="connsiteY4" fmla="*/ 786513 h 1004854"/>
                <a:gd name="connsiteX5" fmla="*/ 1938 w 1639338"/>
                <a:gd name="connsiteY5" fmla="*/ 730179 h 1004854"/>
                <a:gd name="connsiteX6" fmla="*/ 15452 w 1639338"/>
                <a:gd name="connsiteY6" fmla="*/ 587763 h 1004854"/>
                <a:gd name="connsiteX7" fmla="*/ 46391 w 1639338"/>
                <a:gd name="connsiteY7" fmla="*/ 401251 h 1004854"/>
                <a:gd name="connsiteX8" fmla="*/ 86743 w 1639338"/>
                <a:gd name="connsiteY8" fmla="*/ 254338 h 1004854"/>
                <a:gd name="connsiteX9" fmla="*/ 201169 w 1639338"/>
                <a:gd name="connsiteY9" fmla="*/ 106986 h 1004854"/>
                <a:gd name="connsiteX10" fmla="*/ 306077 w 1639338"/>
                <a:gd name="connsiteY10" fmla="*/ 63161 h 1004854"/>
                <a:gd name="connsiteX11" fmla="*/ 459349 w 1639338"/>
                <a:gd name="connsiteY11" fmla="*/ 2308 h 1004854"/>
                <a:gd name="connsiteX12" fmla="*/ 475373 w 1639338"/>
                <a:gd name="connsiteY12" fmla="*/ 6262 h 1004854"/>
                <a:gd name="connsiteX13" fmla="*/ 597183 w 1639338"/>
                <a:gd name="connsiteY13" fmla="*/ 98786 h 1004854"/>
                <a:gd name="connsiteX14" fmla="*/ 743573 w 1639338"/>
                <a:gd name="connsiteY14" fmla="*/ 146293 h 1004854"/>
                <a:gd name="connsiteX15" fmla="*/ 961757 w 1639338"/>
                <a:gd name="connsiteY15" fmla="*/ 131963 h 1004854"/>
                <a:gd name="connsiteX16" fmla="*/ 1135969 w 1639338"/>
                <a:gd name="connsiteY16" fmla="*/ 33728 h 1004854"/>
                <a:gd name="connsiteX17" fmla="*/ 1166531 w 1639338"/>
                <a:gd name="connsiteY17" fmla="*/ 3752 h 1004854"/>
                <a:gd name="connsiteX18" fmla="*/ 1178245 w 1639338"/>
                <a:gd name="connsiteY18" fmla="*/ 1534 h 1004854"/>
                <a:gd name="connsiteX19" fmla="*/ 1364130 w 1639338"/>
                <a:gd name="connsiteY19" fmla="*/ 73558 h 1004854"/>
                <a:gd name="connsiteX20" fmla="*/ 1471507 w 1639338"/>
                <a:gd name="connsiteY20" fmla="*/ 130520 h 1004854"/>
                <a:gd name="connsiteX21" fmla="*/ 1550245 w 1639338"/>
                <a:gd name="connsiteY21" fmla="*/ 247226 h 1004854"/>
                <a:gd name="connsiteX22" fmla="*/ 1601454 w 1639338"/>
                <a:gd name="connsiteY22" fmla="*/ 442984 h 1004854"/>
                <a:gd name="connsiteX23" fmla="*/ 1627519 w 1639338"/>
                <a:gd name="connsiteY23" fmla="*/ 612280 h 1004854"/>
                <a:gd name="connsiteX24" fmla="*/ 1637309 w 1639338"/>
                <a:gd name="connsiteY24" fmla="*/ 719385 h 1004854"/>
                <a:gd name="connsiteX25" fmla="*/ 1639338 w 1639338"/>
                <a:gd name="connsiteY25" fmla="*/ 779924 h 1004854"/>
                <a:gd name="connsiteX26" fmla="*/ 1583109 w 1639338"/>
                <a:gd name="connsiteY26" fmla="*/ 863243 h 1004854"/>
                <a:gd name="connsiteX27" fmla="*/ 1466528 w 1639338"/>
                <a:gd name="connsiteY27" fmla="*/ 903387 h 1004854"/>
                <a:gd name="connsiteX28" fmla="*/ 1163874 w 1639338"/>
                <a:gd name="connsiteY28" fmla="*/ 971247 h 1004854"/>
                <a:gd name="connsiteX29" fmla="*/ 945356 w 1639338"/>
                <a:gd name="connsiteY29" fmla="*/ 999446 h 1004854"/>
                <a:gd name="connsiteX30" fmla="*/ 834905 w 1639338"/>
                <a:gd name="connsiteY30" fmla="*/ 1004717 h 100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9338" h="1004854">
                  <a:moveTo>
                    <a:pt x="834905" y="1004717"/>
                  </a:moveTo>
                  <a:cubicBezTo>
                    <a:pt x="731461" y="1004153"/>
                    <a:pt x="645568" y="996308"/>
                    <a:pt x="559906" y="984280"/>
                  </a:cubicBezTo>
                  <a:cubicBezTo>
                    <a:pt x="458387" y="970013"/>
                    <a:pt x="357872" y="950663"/>
                    <a:pt x="258298" y="926523"/>
                  </a:cubicBezTo>
                  <a:cubicBezTo>
                    <a:pt x="190521" y="910081"/>
                    <a:pt x="123978" y="889538"/>
                    <a:pt x="58921" y="864227"/>
                  </a:cubicBezTo>
                  <a:cubicBezTo>
                    <a:pt x="23087" y="850295"/>
                    <a:pt x="1185" y="826782"/>
                    <a:pt x="118" y="786513"/>
                  </a:cubicBezTo>
                  <a:cubicBezTo>
                    <a:pt x="-384" y="767665"/>
                    <a:pt x="808" y="748880"/>
                    <a:pt x="1938" y="730179"/>
                  </a:cubicBezTo>
                  <a:cubicBezTo>
                    <a:pt x="4762" y="682568"/>
                    <a:pt x="9281" y="635103"/>
                    <a:pt x="15452" y="587763"/>
                  </a:cubicBezTo>
                  <a:cubicBezTo>
                    <a:pt x="23610" y="525216"/>
                    <a:pt x="34425" y="463150"/>
                    <a:pt x="46391" y="401251"/>
                  </a:cubicBezTo>
                  <a:cubicBezTo>
                    <a:pt x="56076" y="351255"/>
                    <a:pt x="67874" y="301761"/>
                    <a:pt x="86743" y="254338"/>
                  </a:cubicBezTo>
                  <a:cubicBezTo>
                    <a:pt x="110632" y="194280"/>
                    <a:pt x="143245" y="140749"/>
                    <a:pt x="201169" y="106986"/>
                  </a:cubicBezTo>
                  <a:cubicBezTo>
                    <a:pt x="234200" y="87741"/>
                    <a:pt x="269804" y="74625"/>
                    <a:pt x="306077" y="63161"/>
                  </a:cubicBezTo>
                  <a:cubicBezTo>
                    <a:pt x="358625" y="46531"/>
                    <a:pt x="410294" y="27662"/>
                    <a:pt x="459349" y="2308"/>
                  </a:cubicBezTo>
                  <a:cubicBezTo>
                    <a:pt x="466880" y="-1583"/>
                    <a:pt x="470666" y="1388"/>
                    <a:pt x="475373" y="6262"/>
                  </a:cubicBezTo>
                  <a:cubicBezTo>
                    <a:pt x="511207" y="43351"/>
                    <a:pt x="551371" y="74666"/>
                    <a:pt x="597183" y="98786"/>
                  </a:cubicBezTo>
                  <a:cubicBezTo>
                    <a:pt x="643309" y="123073"/>
                    <a:pt x="692134" y="138783"/>
                    <a:pt x="743573" y="146293"/>
                  </a:cubicBezTo>
                  <a:cubicBezTo>
                    <a:pt x="817291" y="157045"/>
                    <a:pt x="890089" y="153070"/>
                    <a:pt x="961757" y="131963"/>
                  </a:cubicBezTo>
                  <a:cubicBezTo>
                    <a:pt x="1027400" y="112613"/>
                    <a:pt x="1085115" y="79248"/>
                    <a:pt x="1135969" y="33728"/>
                  </a:cubicBezTo>
                  <a:cubicBezTo>
                    <a:pt x="1146595" y="24210"/>
                    <a:pt x="1157620" y="15048"/>
                    <a:pt x="1166531" y="3752"/>
                  </a:cubicBezTo>
                  <a:cubicBezTo>
                    <a:pt x="1169752" y="-328"/>
                    <a:pt x="1173079" y="-1102"/>
                    <a:pt x="1178245" y="1534"/>
                  </a:cubicBezTo>
                  <a:cubicBezTo>
                    <a:pt x="1237760" y="31846"/>
                    <a:pt x="1301081" y="52346"/>
                    <a:pt x="1364130" y="73558"/>
                  </a:cubicBezTo>
                  <a:cubicBezTo>
                    <a:pt x="1402976" y="86632"/>
                    <a:pt x="1440003" y="103534"/>
                    <a:pt x="1471507" y="130520"/>
                  </a:cubicBezTo>
                  <a:cubicBezTo>
                    <a:pt x="1508449" y="162170"/>
                    <a:pt x="1532025" y="202920"/>
                    <a:pt x="1550245" y="247226"/>
                  </a:cubicBezTo>
                  <a:cubicBezTo>
                    <a:pt x="1576122" y="310171"/>
                    <a:pt x="1589363" y="376420"/>
                    <a:pt x="1601454" y="442984"/>
                  </a:cubicBezTo>
                  <a:cubicBezTo>
                    <a:pt x="1611663" y="499193"/>
                    <a:pt x="1621055" y="555507"/>
                    <a:pt x="1627519" y="612280"/>
                  </a:cubicBezTo>
                  <a:cubicBezTo>
                    <a:pt x="1631556" y="647905"/>
                    <a:pt x="1634945" y="683593"/>
                    <a:pt x="1637309" y="719385"/>
                  </a:cubicBezTo>
                  <a:cubicBezTo>
                    <a:pt x="1638648" y="739571"/>
                    <a:pt x="1639359" y="759737"/>
                    <a:pt x="1639338" y="779924"/>
                  </a:cubicBezTo>
                  <a:cubicBezTo>
                    <a:pt x="1639276" y="823937"/>
                    <a:pt x="1624277" y="846843"/>
                    <a:pt x="1583109" y="863243"/>
                  </a:cubicBezTo>
                  <a:cubicBezTo>
                    <a:pt x="1544911" y="878472"/>
                    <a:pt x="1505939" y="891609"/>
                    <a:pt x="1466528" y="903387"/>
                  </a:cubicBezTo>
                  <a:cubicBezTo>
                    <a:pt x="1367205" y="933029"/>
                    <a:pt x="1265833" y="953383"/>
                    <a:pt x="1163874" y="971247"/>
                  </a:cubicBezTo>
                  <a:cubicBezTo>
                    <a:pt x="1091432" y="983945"/>
                    <a:pt x="1018614" y="993526"/>
                    <a:pt x="945356" y="999446"/>
                  </a:cubicBezTo>
                  <a:cubicBezTo>
                    <a:pt x="902996" y="1002897"/>
                    <a:pt x="860530" y="1005491"/>
                    <a:pt x="834905" y="1004717"/>
                  </a:cubicBezTo>
                  <a:close/>
                </a:path>
              </a:pathLst>
            </a:custGeom>
            <a:solidFill>
              <a:schemeClr val="accent3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7CD003B1-A7D3-47BF-BCE9-BA179B7B7BBA}"/>
                </a:ext>
              </a:extLst>
            </p:cNvPr>
            <p:cNvSpPr/>
            <p:nvPr/>
          </p:nvSpPr>
          <p:spPr>
            <a:xfrm>
              <a:off x="7596478" y="4739373"/>
              <a:ext cx="898505" cy="1095822"/>
            </a:xfrm>
            <a:custGeom>
              <a:avLst/>
              <a:gdLst>
                <a:gd name="connsiteX0" fmla="*/ 872545 w 898505"/>
                <a:gd name="connsiteY0" fmla="*/ 650419 h 1095822"/>
                <a:gd name="connsiteX1" fmla="*/ 825311 w 898505"/>
                <a:gd name="connsiteY1" fmla="*/ 809297 h 1095822"/>
                <a:gd name="connsiteX2" fmla="*/ 703270 w 898505"/>
                <a:gd name="connsiteY2" fmla="*/ 997002 h 1095822"/>
                <a:gd name="connsiteX3" fmla="*/ 501864 w 898505"/>
                <a:gd name="connsiteY3" fmla="*/ 1092015 h 1095822"/>
                <a:gd name="connsiteX4" fmla="*/ 434170 w 898505"/>
                <a:gd name="connsiteY4" fmla="*/ 1095697 h 1095822"/>
                <a:gd name="connsiteX5" fmla="*/ 212661 w 898505"/>
                <a:gd name="connsiteY5" fmla="*/ 1019134 h 1095822"/>
                <a:gd name="connsiteX6" fmla="*/ 142164 w 898505"/>
                <a:gd name="connsiteY6" fmla="*/ 945165 h 1095822"/>
                <a:gd name="connsiteX7" fmla="*/ 43909 w 898505"/>
                <a:gd name="connsiteY7" fmla="*/ 742043 h 1095822"/>
                <a:gd name="connsiteX8" fmla="*/ 0 w 898505"/>
                <a:gd name="connsiteY8" fmla="*/ 417990 h 1095822"/>
                <a:gd name="connsiteX9" fmla="*/ 17655 w 898505"/>
                <a:gd name="connsiteY9" fmla="*/ 300509 h 1095822"/>
                <a:gd name="connsiteX10" fmla="*/ 86499 w 898505"/>
                <a:gd name="connsiteY10" fmla="*/ 157236 h 1095822"/>
                <a:gd name="connsiteX11" fmla="*/ 185404 w 898505"/>
                <a:gd name="connsiteY11" fmla="*/ 66783 h 1095822"/>
                <a:gd name="connsiteX12" fmla="*/ 340056 w 898505"/>
                <a:gd name="connsiteY12" fmla="*/ 8838 h 1095822"/>
                <a:gd name="connsiteX13" fmla="*/ 413712 w 898505"/>
                <a:gd name="connsiteY13" fmla="*/ 764 h 1095822"/>
                <a:gd name="connsiteX14" fmla="*/ 490839 w 898505"/>
                <a:gd name="connsiteY14" fmla="*/ 1161 h 1095822"/>
                <a:gd name="connsiteX15" fmla="*/ 737117 w 898505"/>
                <a:gd name="connsiteY15" fmla="*/ 83163 h 1095822"/>
                <a:gd name="connsiteX16" fmla="*/ 879177 w 898505"/>
                <a:gd name="connsiteY16" fmla="*/ 295468 h 1095822"/>
                <a:gd name="connsiteX17" fmla="*/ 898506 w 898505"/>
                <a:gd name="connsiteY17" fmla="*/ 407488 h 1095822"/>
                <a:gd name="connsiteX18" fmla="*/ 872545 w 898505"/>
                <a:gd name="connsiteY18" fmla="*/ 650419 h 10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505" h="1095822">
                  <a:moveTo>
                    <a:pt x="872545" y="650419"/>
                  </a:moveTo>
                  <a:cubicBezTo>
                    <a:pt x="861144" y="704661"/>
                    <a:pt x="846418" y="757941"/>
                    <a:pt x="825311" y="809297"/>
                  </a:cubicBezTo>
                  <a:cubicBezTo>
                    <a:pt x="796422" y="879501"/>
                    <a:pt x="758998" y="944224"/>
                    <a:pt x="703270" y="997002"/>
                  </a:cubicBezTo>
                  <a:cubicBezTo>
                    <a:pt x="646559" y="1050721"/>
                    <a:pt x="579472" y="1082455"/>
                    <a:pt x="501864" y="1092015"/>
                  </a:cubicBezTo>
                  <a:cubicBezTo>
                    <a:pt x="479355" y="1094776"/>
                    <a:pt x="456825" y="1096283"/>
                    <a:pt x="434170" y="1095697"/>
                  </a:cubicBezTo>
                  <a:cubicBezTo>
                    <a:pt x="316627" y="1095948"/>
                    <a:pt x="299892" y="1083396"/>
                    <a:pt x="212661" y="1019134"/>
                  </a:cubicBezTo>
                  <a:cubicBezTo>
                    <a:pt x="185090" y="998822"/>
                    <a:pt x="162707" y="972569"/>
                    <a:pt x="142164" y="945165"/>
                  </a:cubicBezTo>
                  <a:cubicBezTo>
                    <a:pt x="96206" y="883894"/>
                    <a:pt x="66104" y="814820"/>
                    <a:pt x="43909" y="742043"/>
                  </a:cubicBezTo>
                  <a:cubicBezTo>
                    <a:pt x="36273" y="717024"/>
                    <a:pt x="753" y="533231"/>
                    <a:pt x="0" y="417990"/>
                  </a:cubicBezTo>
                  <a:cubicBezTo>
                    <a:pt x="523" y="378014"/>
                    <a:pt x="7301" y="338916"/>
                    <a:pt x="17655" y="300509"/>
                  </a:cubicBezTo>
                  <a:cubicBezTo>
                    <a:pt x="31671" y="248568"/>
                    <a:pt x="53761" y="200141"/>
                    <a:pt x="86499" y="157236"/>
                  </a:cubicBezTo>
                  <a:cubicBezTo>
                    <a:pt x="113945" y="121277"/>
                    <a:pt x="146683" y="90882"/>
                    <a:pt x="185404" y="66783"/>
                  </a:cubicBezTo>
                  <a:cubicBezTo>
                    <a:pt x="233203" y="37058"/>
                    <a:pt x="285103" y="18691"/>
                    <a:pt x="340056" y="8838"/>
                  </a:cubicBezTo>
                  <a:cubicBezTo>
                    <a:pt x="364301" y="4487"/>
                    <a:pt x="388902" y="1789"/>
                    <a:pt x="413712" y="764"/>
                  </a:cubicBezTo>
                  <a:cubicBezTo>
                    <a:pt x="439484" y="-303"/>
                    <a:pt x="465172" y="-324"/>
                    <a:pt x="490839" y="1161"/>
                  </a:cubicBezTo>
                  <a:cubicBezTo>
                    <a:pt x="580246" y="6370"/>
                    <a:pt x="664089" y="29192"/>
                    <a:pt x="737117" y="83163"/>
                  </a:cubicBezTo>
                  <a:cubicBezTo>
                    <a:pt x="809684" y="136799"/>
                    <a:pt x="854576" y="209471"/>
                    <a:pt x="879177" y="295468"/>
                  </a:cubicBezTo>
                  <a:cubicBezTo>
                    <a:pt x="889657" y="332118"/>
                    <a:pt x="895744" y="369521"/>
                    <a:pt x="898506" y="407488"/>
                  </a:cubicBezTo>
                  <a:cubicBezTo>
                    <a:pt x="898171" y="495557"/>
                    <a:pt x="883528" y="587599"/>
                    <a:pt x="872545" y="650419"/>
                  </a:cubicBezTo>
                  <a:close/>
                </a:path>
              </a:pathLst>
            </a:custGeom>
            <a:solidFill>
              <a:schemeClr val="accent3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A643C8AB-F1DA-48AF-97EA-DA1EA393BCA5}"/>
                </a:ext>
              </a:extLst>
            </p:cNvPr>
            <p:cNvSpPr/>
            <p:nvPr/>
          </p:nvSpPr>
          <p:spPr>
            <a:xfrm>
              <a:off x="7386013" y="4600639"/>
              <a:ext cx="1241825" cy="1245701"/>
            </a:xfrm>
            <a:custGeom>
              <a:avLst/>
              <a:gdLst>
                <a:gd name="connsiteX0" fmla="*/ 1241805 w 1241825"/>
                <a:gd name="connsiteY0" fmla="*/ 612535 h 1245701"/>
                <a:gd name="connsiteX1" fmla="*/ 1232956 w 1241825"/>
                <a:gd name="connsiteY1" fmla="*/ 508527 h 1245701"/>
                <a:gd name="connsiteX2" fmla="*/ 1169551 w 1241825"/>
                <a:gd name="connsiteY2" fmla="*/ 329357 h 1245701"/>
                <a:gd name="connsiteX3" fmla="*/ 1169216 w 1241825"/>
                <a:gd name="connsiteY3" fmla="*/ 318918 h 1245701"/>
                <a:gd name="connsiteX4" fmla="*/ 1165974 w 1241825"/>
                <a:gd name="connsiteY4" fmla="*/ 264257 h 1245701"/>
                <a:gd name="connsiteX5" fmla="*/ 1020923 w 1241825"/>
                <a:gd name="connsiteY5" fmla="*/ 115650 h 1245701"/>
                <a:gd name="connsiteX6" fmla="*/ 704149 w 1241825"/>
                <a:gd name="connsiteY6" fmla="*/ 1392 h 1245701"/>
                <a:gd name="connsiteX7" fmla="*/ 421891 w 1241825"/>
                <a:gd name="connsiteY7" fmla="*/ 50509 h 1245701"/>
                <a:gd name="connsiteX8" fmla="*/ 157812 w 1241825"/>
                <a:gd name="connsiteY8" fmla="*/ 271642 h 1245701"/>
                <a:gd name="connsiteX9" fmla="*/ 156159 w 1241825"/>
                <a:gd name="connsiteY9" fmla="*/ 319128 h 1245701"/>
                <a:gd name="connsiteX10" fmla="*/ 156264 w 1241825"/>
                <a:gd name="connsiteY10" fmla="*/ 334336 h 1245701"/>
                <a:gd name="connsiteX11" fmla="*/ 120932 w 1241825"/>
                <a:gd name="connsiteY11" fmla="*/ 413262 h 1245701"/>
                <a:gd name="connsiteX12" fmla="*/ 87629 w 1241825"/>
                <a:gd name="connsiteY12" fmla="*/ 585864 h 1245701"/>
                <a:gd name="connsiteX13" fmla="*/ 85244 w 1241825"/>
                <a:gd name="connsiteY13" fmla="*/ 590152 h 1245701"/>
                <a:gd name="connsiteX14" fmla="*/ 58322 w 1241825"/>
                <a:gd name="connsiteY14" fmla="*/ 588939 h 1245701"/>
                <a:gd name="connsiteX15" fmla="*/ 58217 w 1241825"/>
                <a:gd name="connsiteY15" fmla="*/ 558104 h 1245701"/>
                <a:gd name="connsiteX16" fmla="*/ 28575 w 1241825"/>
                <a:gd name="connsiteY16" fmla="*/ 530512 h 1245701"/>
                <a:gd name="connsiteX17" fmla="*/ 147 w 1241825"/>
                <a:gd name="connsiteY17" fmla="*/ 559234 h 1245701"/>
                <a:gd name="connsiteX18" fmla="*/ 0 w 1241825"/>
                <a:gd name="connsiteY18" fmla="*/ 711920 h 1245701"/>
                <a:gd name="connsiteX19" fmla="*/ 9748 w 1241825"/>
                <a:gd name="connsiteY19" fmla="*/ 732881 h 1245701"/>
                <a:gd name="connsiteX20" fmla="*/ 18304 w 1241825"/>
                <a:gd name="connsiteY20" fmla="*/ 751562 h 1245701"/>
                <a:gd name="connsiteX21" fmla="*/ 52569 w 1241825"/>
                <a:gd name="connsiteY21" fmla="*/ 900420 h 1245701"/>
                <a:gd name="connsiteX22" fmla="*/ 218183 w 1241825"/>
                <a:gd name="connsiteY22" fmla="*/ 1107851 h 1245701"/>
                <a:gd name="connsiteX23" fmla="*/ 397019 w 1241825"/>
                <a:gd name="connsiteY23" fmla="*/ 1185000 h 1245701"/>
                <a:gd name="connsiteX24" fmla="*/ 489333 w 1241825"/>
                <a:gd name="connsiteY24" fmla="*/ 1195020 h 1245701"/>
                <a:gd name="connsiteX25" fmla="*/ 531485 w 1241825"/>
                <a:gd name="connsiteY25" fmla="*/ 1213826 h 1245701"/>
                <a:gd name="connsiteX26" fmla="*/ 581815 w 1241825"/>
                <a:gd name="connsiteY26" fmla="*/ 1244033 h 1245701"/>
                <a:gd name="connsiteX27" fmla="*/ 633380 w 1241825"/>
                <a:gd name="connsiteY27" fmla="*/ 1232904 h 1245701"/>
                <a:gd name="connsiteX28" fmla="*/ 698312 w 1241825"/>
                <a:gd name="connsiteY28" fmla="*/ 1213826 h 1245701"/>
                <a:gd name="connsiteX29" fmla="*/ 723875 w 1241825"/>
                <a:gd name="connsiteY29" fmla="*/ 1182071 h 1245701"/>
                <a:gd name="connsiteX30" fmla="*/ 697601 w 1241825"/>
                <a:gd name="connsiteY30" fmla="*/ 1150839 h 1245701"/>
                <a:gd name="connsiteX31" fmla="*/ 645576 w 1241825"/>
                <a:gd name="connsiteY31" fmla="*/ 1135652 h 1245701"/>
                <a:gd name="connsiteX32" fmla="*/ 576544 w 1241825"/>
                <a:gd name="connsiteY32" fmla="*/ 1119754 h 1245701"/>
                <a:gd name="connsiteX33" fmla="*/ 531861 w 1241825"/>
                <a:gd name="connsiteY33" fmla="*/ 1158161 h 1245701"/>
                <a:gd name="connsiteX34" fmla="*/ 531903 w 1241825"/>
                <a:gd name="connsiteY34" fmla="*/ 1164416 h 1245701"/>
                <a:gd name="connsiteX35" fmla="*/ 525899 w 1241825"/>
                <a:gd name="connsiteY35" fmla="*/ 1170440 h 1245701"/>
                <a:gd name="connsiteX36" fmla="*/ 441513 w 1241825"/>
                <a:gd name="connsiteY36" fmla="*/ 1167281 h 1245701"/>
                <a:gd name="connsiteX37" fmla="*/ 382626 w 1241825"/>
                <a:gd name="connsiteY37" fmla="*/ 1151969 h 1245701"/>
                <a:gd name="connsiteX38" fmla="*/ 242240 w 1241825"/>
                <a:gd name="connsiteY38" fmla="*/ 1089087 h 1245701"/>
                <a:gd name="connsiteX39" fmla="*/ 165343 w 1241825"/>
                <a:gd name="connsiteY39" fmla="*/ 1023423 h 1245701"/>
                <a:gd name="connsiteX40" fmla="*/ 161535 w 1241825"/>
                <a:gd name="connsiteY40" fmla="*/ 1014511 h 1245701"/>
                <a:gd name="connsiteX41" fmla="*/ 170007 w 1241825"/>
                <a:gd name="connsiteY41" fmla="*/ 1011896 h 1245701"/>
                <a:gd name="connsiteX42" fmla="*/ 202390 w 1241825"/>
                <a:gd name="connsiteY42" fmla="*/ 1011666 h 1245701"/>
                <a:gd name="connsiteX43" fmla="*/ 228601 w 1241825"/>
                <a:gd name="connsiteY43" fmla="*/ 1005955 h 1245701"/>
                <a:gd name="connsiteX44" fmla="*/ 250001 w 1241825"/>
                <a:gd name="connsiteY44" fmla="*/ 967841 h 1245701"/>
                <a:gd name="connsiteX45" fmla="*/ 245859 w 1241825"/>
                <a:gd name="connsiteY45" fmla="*/ 798859 h 1245701"/>
                <a:gd name="connsiteX46" fmla="*/ 245692 w 1241825"/>
                <a:gd name="connsiteY46" fmla="*/ 659874 h 1245701"/>
                <a:gd name="connsiteX47" fmla="*/ 245294 w 1241825"/>
                <a:gd name="connsiteY47" fmla="*/ 591993 h 1245701"/>
                <a:gd name="connsiteX48" fmla="*/ 217472 w 1241825"/>
                <a:gd name="connsiteY48" fmla="*/ 554799 h 1245701"/>
                <a:gd name="connsiteX49" fmla="*/ 199461 w 1241825"/>
                <a:gd name="connsiteY49" fmla="*/ 551933 h 1245701"/>
                <a:gd name="connsiteX50" fmla="*/ 141955 w 1241825"/>
                <a:gd name="connsiteY50" fmla="*/ 551850 h 1245701"/>
                <a:gd name="connsiteX51" fmla="*/ 126936 w 1241825"/>
                <a:gd name="connsiteY51" fmla="*/ 534884 h 1245701"/>
                <a:gd name="connsiteX52" fmla="*/ 181680 w 1241825"/>
                <a:gd name="connsiteY52" fmla="*/ 361300 h 1245701"/>
                <a:gd name="connsiteX53" fmla="*/ 200026 w 1241825"/>
                <a:gd name="connsiteY53" fmla="*/ 347933 h 1245701"/>
                <a:gd name="connsiteX54" fmla="*/ 239855 w 1241825"/>
                <a:gd name="connsiteY54" fmla="*/ 323688 h 1245701"/>
                <a:gd name="connsiteX55" fmla="*/ 401370 w 1241825"/>
                <a:gd name="connsiteY55" fmla="*/ 170123 h 1245701"/>
                <a:gd name="connsiteX56" fmla="*/ 566398 w 1241825"/>
                <a:gd name="connsiteY56" fmla="*/ 106697 h 1245701"/>
                <a:gd name="connsiteX57" fmla="*/ 727515 w 1241825"/>
                <a:gd name="connsiteY57" fmla="*/ 101446 h 1245701"/>
                <a:gd name="connsiteX58" fmla="*/ 886184 w 1241825"/>
                <a:gd name="connsiteY58" fmla="*/ 147949 h 1245701"/>
                <a:gd name="connsiteX59" fmla="*/ 1025504 w 1241825"/>
                <a:gd name="connsiteY59" fmla="*/ 246393 h 1245701"/>
                <a:gd name="connsiteX60" fmla="*/ 1088511 w 1241825"/>
                <a:gd name="connsiteY60" fmla="*/ 322956 h 1245701"/>
                <a:gd name="connsiteX61" fmla="*/ 1119785 w 1241825"/>
                <a:gd name="connsiteY61" fmla="*/ 343540 h 1245701"/>
                <a:gd name="connsiteX62" fmla="*/ 1149280 w 1241825"/>
                <a:gd name="connsiteY62" fmla="*/ 365421 h 1245701"/>
                <a:gd name="connsiteX63" fmla="*/ 1202247 w 1241825"/>
                <a:gd name="connsiteY63" fmla="*/ 539549 h 1245701"/>
                <a:gd name="connsiteX64" fmla="*/ 1191348 w 1241825"/>
                <a:gd name="connsiteY64" fmla="*/ 551933 h 1245701"/>
                <a:gd name="connsiteX65" fmla="*/ 1121291 w 1241825"/>
                <a:gd name="connsiteY65" fmla="*/ 551891 h 1245701"/>
                <a:gd name="connsiteX66" fmla="*/ 1100268 w 1241825"/>
                <a:gd name="connsiteY66" fmla="*/ 559004 h 1245701"/>
                <a:gd name="connsiteX67" fmla="*/ 1083114 w 1241825"/>
                <a:gd name="connsiteY67" fmla="*/ 597850 h 1245701"/>
                <a:gd name="connsiteX68" fmla="*/ 1083010 w 1241825"/>
                <a:gd name="connsiteY68" fmla="*/ 789174 h 1245701"/>
                <a:gd name="connsiteX69" fmla="*/ 1083407 w 1241825"/>
                <a:gd name="connsiteY69" fmla="*/ 966921 h 1245701"/>
                <a:gd name="connsiteX70" fmla="*/ 1121249 w 1241825"/>
                <a:gd name="connsiteY70" fmla="*/ 1005746 h 1245701"/>
                <a:gd name="connsiteX71" fmla="*/ 1189215 w 1241825"/>
                <a:gd name="connsiteY71" fmla="*/ 1005830 h 1245701"/>
                <a:gd name="connsiteX72" fmla="*/ 1219170 w 1241825"/>
                <a:gd name="connsiteY72" fmla="*/ 991710 h 1245701"/>
                <a:gd name="connsiteX73" fmla="*/ 1226283 w 1241825"/>
                <a:gd name="connsiteY73" fmla="*/ 967193 h 1245701"/>
                <a:gd name="connsiteX74" fmla="*/ 1226366 w 1241825"/>
                <a:gd name="connsiteY74" fmla="*/ 807185 h 1245701"/>
                <a:gd name="connsiteX75" fmla="*/ 1229839 w 1241825"/>
                <a:gd name="connsiteY75" fmla="*/ 796244 h 1245701"/>
                <a:gd name="connsiteX76" fmla="*/ 1241825 w 1241825"/>
                <a:gd name="connsiteY76" fmla="*/ 774635 h 1245701"/>
                <a:gd name="connsiteX77" fmla="*/ 1241805 w 1241825"/>
                <a:gd name="connsiteY77" fmla="*/ 612535 h 1245701"/>
                <a:gd name="connsiteX78" fmla="*/ 101854 w 1241825"/>
                <a:gd name="connsiteY78" fmla="*/ 939998 h 1245701"/>
                <a:gd name="connsiteX79" fmla="*/ 100118 w 1241825"/>
                <a:gd name="connsiteY79" fmla="*/ 942320 h 1245701"/>
                <a:gd name="connsiteX80" fmla="*/ 77609 w 1241825"/>
                <a:gd name="connsiteY80" fmla="*/ 898014 h 1245701"/>
                <a:gd name="connsiteX81" fmla="*/ 41921 w 1241825"/>
                <a:gd name="connsiteY81" fmla="*/ 750683 h 1245701"/>
                <a:gd name="connsiteX82" fmla="*/ 48908 w 1241825"/>
                <a:gd name="connsiteY82" fmla="*/ 732714 h 1245701"/>
                <a:gd name="connsiteX83" fmla="*/ 58552 w 1241825"/>
                <a:gd name="connsiteY83" fmla="*/ 710540 h 1245701"/>
                <a:gd name="connsiteX84" fmla="*/ 58531 w 1241825"/>
                <a:gd name="connsiteY84" fmla="*/ 681839 h 1245701"/>
                <a:gd name="connsiteX85" fmla="*/ 87294 w 1241825"/>
                <a:gd name="connsiteY85" fmla="*/ 679559 h 1245701"/>
                <a:gd name="connsiteX86" fmla="*/ 87294 w 1241825"/>
                <a:gd name="connsiteY86" fmla="*/ 710707 h 1245701"/>
                <a:gd name="connsiteX87" fmla="*/ 87211 w 1241825"/>
                <a:gd name="connsiteY87" fmla="*/ 777585 h 1245701"/>
                <a:gd name="connsiteX88" fmla="*/ 97733 w 1241825"/>
                <a:gd name="connsiteY88" fmla="*/ 795763 h 1245701"/>
                <a:gd name="connsiteX89" fmla="*/ 102063 w 1241825"/>
                <a:gd name="connsiteY89" fmla="*/ 803106 h 1245701"/>
                <a:gd name="connsiteX90" fmla="*/ 101854 w 1241825"/>
                <a:gd name="connsiteY90" fmla="*/ 939998 h 12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41825" h="1245701">
                  <a:moveTo>
                    <a:pt x="1241805" y="612535"/>
                  </a:moveTo>
                  <a:cubicBezTo>
                    <a:pt x="1241846" y="577601"/>
                    <a:pt x="1239043" y="542854"/>
                    <a:pt x="1232956" y="508527"/>
                  </a:cubicBezTo>
                  <a:cubicBezTo>
                    <a:pt x="1221743" y="445373"/>
                    <a:pt x="1200845" y="385482"/>
                    <a:pt x="1169551" y="329357"/>
                  </a:cubicBezTo>
                  <a:cubicBezTo>
                    <a:pt x="1167480" y="325654"/>
                    <a:pt x="1166873" y="322914"/>
                    <a:pt x="1169216" y="318918"/>
                  </a:cubicBezTo>
                  <a:cubicBezTo>
                    <a:pt x="1180261" y="300091"/>
                    <a:pt x="1178295" y="282038"/>
                    <a:pt x="1165974" y="264257"/>
                  </a:cubicBezTo>
                  <a:cubicBezTo>
                    <a:pt x="1125998" y="206522"/>
                    <a:pt x="1077822" y="156818"/>
                    <a:pt x="1020923" y="115650"/>
                  </a:cubicBezTo>
                  <a:cubicBezTo>
                    <a:pt x="926307" y="47183"/>
                    <a:pt x="820374" y="9090"/>
                    <a:pt x="704149" y="1392"/>
                  </a:cubicBezTo>
                  <a:cubicBezTo>
                    <a:pt x="606395" y="-5072"/>
                    <a:pt x="511947" y="10930"/>
                    <a:pt x="421891" y="50509"/>
                  </a:cubicBezTo>
                  <a:cubicBezTo>
                    <a:pt x="312402" y="98622"/>
                    <a:pt x="224292" y="172236"/>
                    <a:pt x="157812" y="271642"/>
                  </a:cubicBezTo>
                  <a:cubicBezTo>
                    <a:pt x="147562" y="286954"/>
                    <a:pt x="147541" y="303250"/>
                    <a:pt x="156159" y="319128"/>
                  </a:cubicBezTo>
                  <a:cubicBezTo>
                    <a:pt x="159255" y="324817"/>
                    <a:pt x="159339" y="328750"/>
                    <a:pt x="156264" y="334336"/>
                  </a:cubicBezTo>
                  <a:cubicBezTo>
                    <a:pt x="142374" y="359668"/>
                    <a:pt x="130701" y="386026"/>
                    <a:pt x="120932" y="413262"/>
                  </a:cubicBezTo>
                  <a:cubicBezTo>
                    <a:pt x="100913" y="469095"/>
                    <a:pt x="89595" y="526559"/>
                    <a:pt x="87629" y="585864"/>
                  </a:cubicBezTo>
                  <a:cubicBezTo>
                    <a:pt x="87587" y="587432"/>
                    <a:pt x="88006" y="589441"/>
                    <a:pt x="85244" y="590152"/>
                  </a:cubicBezTo>
                  <a:cubicBezTo>
                    <a:pt x="77755" y="580069"/>
                    <a:pt x="68635" y="581805"/>
                    <a:pt x="58322" y="588939"/>
                  </a:cubicBezTo>
                  <a:cubicBezTo>
                    <a:pt x="58322" y="577580"/>
                    <a:pt x="58782" y="567811"/>
                    <a:pt x="58217" y="558104"/>
                  </a:cubicBezTo>
                  <a:cubicBezTo>
                    <a:pt x="57297" y="541808"/>
                    <a:pt x="44453" y="530157"/>
                    <a:pt x="28575" y="530512"/>
                  </a:cubicBezTo>
                  <a:cubicBezTo>
                    <a:pt x="12510" y="530868"/>
                    <a:pt x="230" y="542771"/>
                    <a:pt x="147" y="559234"/>
                  </a:cubicBezTo>
                  <a:cubicBezTo>
                    <a:pt x="-104" y="610129"/>
                    <a:pt x="84" y="661025"/>
                    <a:pt x="0" y="711920"/>
                  </a:cubicBezTo>
                  <a:cubicBezTo>
                    <a:pt x="-21" y="720560"/>
                    <a:pt x="3075" y="728174"/>
                    <a:pt x="9748" y="732881"/>
                  </a:cubicBezTo>
                  <a:cubicBezTo>
                    <a:pt x="16756" y="737839"/>
                    <a:pt x="17823" y="743968"/>
                    <a:pt x="18304" y="751562"/>
                  </a:cubicBezTo>
                  <a:cubicBezTo>
                    <a:pt x="21651" y="803022"/>
                    <a:pt x="32843" y="852725"/>
                    <a:pt x="52569" y="900420"/>
                  </a:cubicBezTo>
                  <a:cubicBezTo>
                    <a:pt x="87755" y="985518"/>
                    <a:pt x="143252" y="1054592"/>
                    <a:pt x="218183" y="1107851"/>
                  </a:cubicBezTo>
                  <a:cubicBezTo>
                    <a:pt x="272196" y="1146237"/>
                    <a:pt x="331940" y="1171737"/>
                    <a:pt x="397019" y="1185000"/>
                  </a:cubicBezTo>
                  <a:cubicBezTo>
                    <a:pt x="427560" y="1191213"/>
                    <a:pt x="458436" y="1192991"/>
                    <a:pt x="489333" y="1195020"/>
                  </a:cubicBezTo>
                  <a:cubicBezTo>
                    <a:pt x="522866" y="1194936"/>
                    <a:pt x="527050" y="1194936"/>
                    <a:pt x="531485" y="1213826"/>
                  </a:cubicBezTo>
                  <a:cubicBezTo>
                    <a:pt x="539999" y="1241501"/>
                    <a:pt x="553282" y="1249639"/>
                    <a:pt x="581815" y="1244033"/>
                  </a:cubicBezTo>
                  <a:cubicBezTo>
                    <a:pt x="599053" y="1240644"/>
                    <a:pt x="616185" y="1236627"/>
                    <a:pt x="633380" y="1232904"/>
                  </a:cubicBezTo>
                  <a:cubicBezTo>
                    <a:pt x="655052" y="1226607"/>
                    <a:pt x="676871" y="1220813"/>
                    <a:pt x="698312" y="1213826"/>
                  </a:cubicBezTo>
                  <a:cubicBezTo>
                    <a:pt x="715173" y="1208324"/>
                    <a:pt x="724022" y="1196338"/>
                    <a:pt x="723875" y="1182071"/>
                  </a:cubicBezTo>
                  <a:cubicBezTo>
                    <a:pt x="723729" y="1167951"/>
                    <a:pt x="714504" y="1156320"/>
                    <a:pt x="697601" y="1150839"/>
                  </a:cubicBezTo>
                  <a:cubicBezTo>
                    <a:pt x="680427" y="1145254"/>
                    <a:pt x="663001" y="1140401"/>
                    <a:pt x="645576" y="1135652"/>
                  </a:cubicBezTo>
                  <a:cubicBezTo>
                    <a:pt x="622775" y="1129460"/>
                    <a:pt x="599973" y="1123080"/>
                    <a:pt x="576544" y="1119754"/>
                  </a:cubicBezTo>
                  <a:cubicBezTo>
                    <a:pt x="548952" y="1115821"/>
                    <a:pt x="532301" y="1130318"/>
                    <a:pt x="531861" y="1158161"/>
                  </a:cubicBezTo>
                  <a:cubicBezTo>
                    <a:pt x="531819" y="1160253"/>
                    <a:pt x="531715" y="1162345"/>
                    <a:pt x="531903" y="1164416"/>
                  </a:cubicBezTo>
                  <a:cubicBezTo>
                    <a:pt x="532342" y="1168955"/>
                    <a:pt x="530376" y="1170503"/>
                    <a:pt x="525899" y="1170440"/>
                  </a:cubicBezTo>
                  <a:cubicBezTo>
                    <a:pt x="497743" y="1170043"/>
                    <a:pt x="472661" y="1169854"/>
                    <a:pt x="441513" y="1167281"/>
                  </a:cubicBezTo>
                  <a:cubicBezTo>
                    <a:pt x="420364" y="1163558"/>
                    <a:pt x="391391" y="1154291"/>
                    <a:pt x="382626" y="1151969"/>
                  </a:cubicBezTo>
                  <a:cubicBezTo>
                    <a:pt x="332379" y="1138706"/>
                    <a:pt x="285291" y="1118436"/>
                    <a:pt x="242240" y="1089087"/>
                  </a:cubicBezTo>
                  <a:cubicBezTo>
                    <a:pt x="214209" y="1069988"/>
                    <a:pt x="188667" y="1048002"/>
                    <a:pt x="165343" y="1023423"/>
                  </a:cubicBezTo>
                  <a:cubicBezTo>
                    <a:pt x="163041" y="1020996"/>
                    <a:pt x="159611" y="1018423"/>
                    <a:pt x="161535" y="1014511"/>
                  </a:cubicBezTo>
                  <a:cubicBezTo>
                    <a:pt x="163167" y="1011227"/>
                    <a:pt x="166953" y="1011938"/>
                    <a:pt x="170007" y="1011896"/>
                  </a:cubicBezTo>
                  <a:cubicBezTo>
                    <a:pt x="180802" y="1011729"/>
                    <a:pt x="191617" y="1012210"/>
                    <a:pt x="202390" y="1011666"/>
                  </a:cubicBezTo>
                  <a:cubicBezTo>
                    <a:pt x="211385" y="1011206"/>
                    <a:pt x="220610" y="1010997"/>
                    <a:pt x="228601" y="1005955"/>
                  </a:cubicBezTo>
                  <a:cubicBezTo>
                    <a:pt x="242575" y="997149"/>
                    <a:pt x="249478" y="984890"/>
                    <a:pt x="250001" y="967841"/>
                  </a:cubicBezTo>
                  <a:cubicBezTo>
                    <a:pt x="251737" y="911423"/>
                    <a:pt x="246675" y="855193"/>
                    <a:pt x="245859" y="798859"/>
                  </a:cubicBezTo>
                  <a:cubicBezTo>
                    <a:pt x="245169" y="752545"/>
                    <a:pt x="245817" y="706210"/>
                    <a:pt x="245692" y="659874"/>
                  </a:cubicBezTo>
                  <a:cubicBezTo>
                    <a:pt x="245629" y="637240"/>
                    <a:pt x="246298" y="614606"/>
                    <a:pt x="245294" y="591993"/>
                  </a:cubicBezTo>
                  <a:cubicBezTo>
                    <a:pt x="243558" y="572204"/>
                    <a:pt x="236299" y="563167"/>
                    <a:pt x="217472" y="554799"/>
                  </a:cubicBezTo>
                  <a:cubicBezTo>
                    <a:pt x="211197" y="552707"/>
                    <a:pt x="204523" y="551996"/>
                    <a:pt x="199461" y="551933"/>
                  </a:cubicBezTo>
                  <a:cubicBezTo>
                    <a:pt x="180299" y="551682"/>
                    <a:pt x="161117" y="551829"/>
                    <a:pt x="141955" y="551850"/>
                  </a:cubicBezTo>
                  <a:cubicBezTo>
                    <a:pt x="126789" y="551870"/>
                    <a:pt x="124885" y="549883"/>
                    <a:pt x="126936" y="534884"/>
                  </a:cubicBezTo>
                  <a:cubicBezTo>
                    <a:pt x="135240" y="473906"/>
                    <a:pt x="153523" y="416065"/>
                    <a:pt x="181680" y="361300"/>
                  </a:cubicBezTo>
                  <a:cubicBezTo>
                    <a:pt x="185697" y="353476"/>
                    <a:pt x="191115" y="349230"/>
                    <a:pt x="200026" y="347933"/>
                  </a:cubicBezTo>
                  <a:cubicBezTo>
                    <a:pt x="216552" y="345569"/>
                    <a:pt x="230295" y="337934"/>
                    <a:pt x="239855" y="323688"/>
                  </a:cubicBezTo>
                  <a:cubicBezTo>
                    <a:pt x="282300" y="260534"/>
                    <a:pt x="336228" y="209450"/>
                    <a:pt x="401370" y="170123"/>
                  </a:cubicBezTo>
                  <a:cubicBezTo>
                    <a:pt x="452642" y="139184"/>
                    <a:pt x="507763" y="117951"/>
                    <a:pt x="566398" y="106697"/>
                  </a:cubicBezTo>
                  <a:cubicBezTo>
                    <a:pt x="619679" y="96468"/>
                    <a:pt x="673356" y="94585"/>
                    <a:pt x="727515" y="101446"/>
                  </a:cubicBezTo>
                  <a:cubicBezTo>
                    <a:pt x="783076" y="108475"/>
                    <a:pt x="835644" y="124290"/>
                    <a:pt x="886184" y="147949"/>
                  </a:cubicBezTo>
                  <a:cubicBezTo>
                    <a:pt x="938544" y="172445"/>
                    <a:pt x="984545" y="206124"/>
                    <a:pt x="1025504" y="246393"/>
                  </a:cubicBezTo>
                  <a:cubicBezTo>
                    <a:pt x="1049079" y="269571"/>
                    <a:pt x="1069998" y="295385"/>
                    <a:pt x="1088511" y="322956"/>
                  </a:cubicBezTo>
                  <a:cubicBezTo>
                    <a:pt x="1096063" y="334210"/>
                    <a:pt x="1106857" y="343038"/>
                    <a:pt x="1119785" y="343540"/>
                  </a:cubicBezTo>
                  <a:cubicBezTo>
                    <a:pt x="1136018" y="344188"/>
                    <a:pt x="1143026" y="352911"/>
                    <a:pt x="1149280" y="365421"/>
                  </a:cubicBezTo>
                  <a:cubicBezTo>
                    <a:pt x="1176789" y="420500"/>
                    <a:pt x="1193984" y="478655"/>
                    <a:pt x="1202247" y="539549"/>
                  </a:cubicBezTo>
                  <a:cubicBezTo>
                    <a:pt x="1203649" y="549862"/>
                    <a:pt x="1201849" y="551996"/>
                    <a:pt x="1191348" y="551933"/>
                  </a:cubicBezTo>
                  <a:cubicBezTo>
                    <a:pt x="1168003" y="551808"/>
                    <a:pt x="1144637" y="551850"/>
                    <a:pt x="1121291" y="551891"/>
                  </a:cubicBezTo>
                  <a:cubicBezTo>
                    <a:pt x="1114262" y="551912"/>
                    <a:pt x="1108635" y="552728"/>
                    <a:pt x="1100268" y="559004"/>
                  </a:cubicBezTo>
                  <a:cubicBezTo>
                    <a:pt x="1085624" y="569463"/>
                    <a:pt x="1083052" y="580801"/>
                    <a:pt x="1083114" y="597850"/>
                  </a:cubicBezTo>
                  <a:cubicBezTo>
                    <a:pt x="1083323" y="661632"/>
                    <a:pt x="1083072" y="725392"/>
                    <a:pt x="1083010" y="789174"/>
                  </a:cubicBezTo>
                  <a:cubicBezTo>
                    <a:pt x="1083135" y="848416"/>
                    <a:pt x="1083219" y="907679"/>
                    <a:pt x="1083407" y="966921"/>
                  </a:cubicBezTo>
                  <a:cubicBezTo>
                    <a:pt x="1083491" y="991312"/>
                    <a:pt x="1096837" y="1005265"/>
                    <a:pt x="1121249" y="1005746"/>
                  </a:cubicBezTo>
                  <a:cubicBezTo>
                    <a:pt x="1143904" y="1006185"/>
                    <a:pt x="1166559" y="1005767"/>
                    <a:pt x="1189215" y="1005830"/>
                  </a:cubicBezTo>
                  <a:cubicBezTo>
                    <a:pt x="1201473" y="1005872"/>
                    <a:pt x="1211493" y="1001458"/>
                    <a:pt x="1219170" y="991710"/>
                  </a:cubicBezTo>
                  <a:cubicBezTo>
                    <a:pt x="1224881" y="984451"/>
                    <a:pt x="1226283" y="976167"/>
                    <a:pt x="1226283" y="967193"/>
                  </a:cubicBezTo>
                  <a:cubicBezTo>
                    <a:pt x="1226178" y="913850"/>
                    <a:pt x="1226241" y="860528"/>
                    <a:pt x="1226366" y="807185"/>
                  </a:cubicBezTo>
                  <a:cubicBezTo>
                    <a:pt x="1226366" y="803294"/>
                    <a:pt x="1224484" y="797918"/>
                    <a:pt x="1229839" y="796244"/>
                  </a:cubicBezTo>
                  <a:cubicBezTo>
                    <a:pt x="1241031" y="792751"/>
                    <a:pt x="1241846" y="784174"/>
                    <a:pt x="1241825" y="774635"/>
                  </a:cubicBezTo>
                  <a:cubicBezTo>
                    <a:pt x="1241763" y="720602"/>
                    <a:pt x="1241742" y="666568"/>
                    <a:pt x="1241805" y="612535"/>
                  </a:cubicBezTo>
                  <a:close/>
                  <a:moveTo>
                    <a:pt x="101854" y="939998"/>
                  </a:moveTo>
                  <a:cubicBezTo>
                    <a:pt x="101854" y="940500"/>
                    <a:pt x="101143" y="940981"/>
                    <a:pt x="100118" y="942320"/>
                  </a:cubicBezTo>
                  <a:cubicBezTo>
                    <a:pt x="90830" y="928179"/>
                    <a:pt x="84198" y="913097"/>
                    <a:pt x="77609" y="898014"/>
                  </a:cubicBezTo>
                  <a:cubicBezTo>
                    <a:pt x="57109" y="850989"/>
                    <a:pt x="45938" y="801704"/>
                    <a:pt x="41921" y="750683"/>
                  </a:cubicBezTo>
                  <a:cubicBezTo>
                    <a:pt x="41357" y="743424"/>
                    <a:pt x="42131" y="737651"/>
                    <a:pt x="48908" y="732714"/>
                  </a:cubicBezTo>
                  <a:cubicBezTo>
                    <a:pt x="55874" y="727609"/>
                    <a:pt x="58656" y="719430"/>
                    <a:pt x="58552" y="710540"/>
                  </a:cubicBezTo>
                  <a:cubicBezTo>
                    <a:pt x="58447" y="701503"/>
                    <a:pt x="58531" y="692466"/>
                    <a:pt x="58531" y="681839"/>
                  </a:cubicBezTo>
                  <a:cubicBezTo>
                    <a:pt x="68488" y="690018"/>
                    <a:pt x="77463" y="689893"/>
                    <a:pt x="87294" y="679559"/>
                  </a:cubicBezTo>
                  <a:cubicBezTo>
                    <a:pt x="87294" y="691524"/>
                    <a:pt x="87294" y="701126"/>
                    <a:pt x="87294" y="710707"/>
                  </a:cubicBezTo>
                  <a:cubicBezTo>
                    <a:pt x="87294" y="733007"/>
                    <a:pt x="87378" y="755285"/>
                    <a:pt x="87211" y="777585"/>
                  </a:cubicBezTo>
                  <a:cubicBezTo>
                    <a:pt x="87148" y="785889"/>
                    <a:pt x="88696" y="792981"/>
                    <a:pt x="97733" y="795763"/>
                  </a:cubicBezTo>
                  <a:cubicBezTo>
                    <a:pt x="101603" y="796955"/>
                    <a:pt x="102063" y="799800"/>
                    <a:pt x="102063" y="803106"/>
                  </a:cubicBezTo>
                  <a:cubicBezTo>
                    <a:pt x="101979" y="848730"/>
                    <a:pt x="101938" y="894374"/>
                    <a:pt x="101854" y="939998"/>
                  </a:cubicBezTo>
                  <a:close/>
                </a:path>
              </a:pathLst>
            </a:custGeom>
            <a:solidFill>
              <a:srgbClr val="2B2B29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FC19C83F-D192-4C02-920C-2C69B2D67414}"/>
              </a:ext>
            </a:extLst>
          </p:cNvPr>
          <p:cNvSpPr txBox="1"/>
          <p:nvPr/>
        </p:nvSpPr>
        <p:spPr>
          <a:xfrm>
            <a:off x="5505462" y="508538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5DB2CF5-A057-4D4C-A126-AF4C7BA087F5}"/>
              </a:ext>
            </a:extLst>
          </p:cNvPr>
          <p:cNvSpPr txBox="1"/>
          <p:nvPr/>
        </p:nvSpPr>
        <p:spPr>
          <a:xfrm>
            <a:off x="5505462" y="1388582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69" name="Rectangle 6">
            <a:extLst>
              <a:ext uri="{FF2B5EF4-FFF2-40B4-BE49-F238E27FC236}">
                <a16:creationId xmlns:a16="http://schemas.microsoft.com/office/drawing/2014/main" id="{1874574F-8E5E-4FAD-910B-F23F16B30432}"/>
              </a:ext>
            </a:extLst>
          </p:cNvPr>
          <p:cNvSpPr/>
          <p:nvPr/>
        </p:nvSpPr>
        <p:spPr>
          <a:xfrm>
            <a:off x="5728469" y="2054704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Online Webinar</a:t>
            </a:r>
          </a:p>
        </p:txBody>
      </p: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8A9A2CDE-7FD0-43E3-9A0B-609C96B1E856}"/>
              </a:ext>
            </a:extLst>
          </p:cNvPr>
          <p:cNvGrpSpPr/>
          <p:nvPr/>
        </p:nvGrpSpPr>
        <p:grpSpPr>
          <a:xfrm>
            <a:off x="5728469" y="3455531"/>
            <a:ext cx="1981200" cy="1308103"/>
            <a:chOff x="5529798" y="2980391"/>
            <a:chExt cx="1981200" cy="1308103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8D907BE-BCB3-4362-AFB5-595BF8330244}"/>
                </a:ext>
              </a:extLst>
            </p:cNvPr>
            <p:cNvSpPr txBox="1"/>
            <p:nvPr/>
          </p:nvSpPr>
          <p:spPr>
            <a:xfrm>
              <a:off x="5529798" y="2980391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4E2EFEE-0A67-4D97-B568-15A8B83E5DC7}"/>
                </a:ext>
              </a:extLst>
            </p:cNvPr>
            <p:cNvSpPr txBox="1"/>
            <p:nvPr/>
          </p:nvSpPr>
          <p:spPr>
            <a:xfrm>
              <a:off x="5529798" y="364216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76" name="Rectangle 13">
            <a:extLst>
              <a:ext uri="{FF2B5EF4-FFF2-40B4-BE49-F238E27FC236}">
                <a16:creationId xmlns:a16="http://schemas.microsoft.com/office/drawing/2014/main" id="{D4D7A5FA-6416-47BA-997F-F666A94AC7D7}"/>
              </a:ext>
            </a:extLst>
          </p:cNvPr>
          <p:cNvSpPr/>
          <p:nvPr/>
        </p:nvSpPr>
        <p:spPr>
          <a:xfrm>
            <a:off x="7941252" y="2143678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C82DCBD-0DC3-4EAC-8E58-FBE863635B4B}"/>
              </a:ext>
            </a:extLst>
          </p:cNvPr>
          <p:cNvSpPr txBox="1"/>
          <p:nvPr/>
        </p:nvSpPr>
        <p:spPr>
          <a:xfrm>
            <a:off x="8268373" y="22351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75A702-2B42-4D90-B647-4B66CFE7AD9A}"/>
              </a:ext>
            </a:extLst>
          </p:cNvPr>
          <p:cNvSpPr txBox="1"/>
          <p:nvPr/>
        </p:nvSpPr>
        <p:spPr>
          <a:xfrm>
            <a:off x="8268373" y="25563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36732DE-5468-4869-8510-C8E3BB170CC2}"/>
              </a:ext>
            </a:extLst>
          </p:cNvPr>
          <p:cNvSpPr txBox="1"/>
          <p:nvPr/>
        </p:nvSpPr>
        <p:spPr>
          <a:xfrm>
            <a:off x="8268373" y="35197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9F55168-FD4F-4562-B546-0A345296D166}"/>
              </a:ext>
            </a:extLst>
          </p:cNvPr>
          <p:cNvSpPr txBox="1"/>
          <p:nvPr/>
        </p:nvSpPr>
        <p:spPr>
          <a:xfrm>
            <a:off x="8268373" y="319862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48D130E-4C35-4981-A969-000848760A08}"/>
              </a:ext>
            </a:extLst>
          </p:cNvPr>
          <p:cNvSpPr txBox="1"/>
          <p:nvPr/>
        </p:nvSpPr>
        <p:spPr>
          <a:xfrm>
            <a:off x="8268373" y="287746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8C63EA4-6F31-4665-913A-666E3B0376FC}"/>
              </a:ext>
            </a:extLst>
          </p:cNvPr>
          <p:cNvSpPr txBox="1"/>
          <p:nvPr/>
        </p:nvSpPr>
        <p:spPr>
          <a:xfrm>
            <a:off x="8268373" y="38409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6059F35-36A5-49D7-A73B-54304562BAA8}"/>
              </a:ext>
            </a:extLst>
          </p:cNvPr>
          <p:cNvSpPr txBox="1"/>
          <p:nvPr/>
        </p:nvSpPr>
        <p:spPr>
          <a:xfrm>
            <a:off x="8268373" y="44832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12C3CC5-C17A-4EC3-800C-45ADA7CE0EF2}"/>
              </a:ext>
            </a:extLst>
          </p:cNvPr>
          <p:cNvSpPr txBox="1"/>
          <p:nvPr/>
        </p:nvSpPr>
        <p:spPr>
          <a:xfrm>
            <a:off x="8268373" y="41621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85" name="Text Placeholder 17">
            <a:extLst>
              <a:ext uri="{FF2B5EF4-FFF2-40B4-BE49-F238E27FC236}">
                <a16:creationId xmlns:a16="http://schemas.microsoft.com/office/drawing/2014/main" id="{C681FA09-BCA7-4079-949C-F94CAB421F17}"/>
              </a:ext>
            </a:extLst>
          </p:cNvPr>
          <p:cNvSpPr txBox="1">
            <a:spLocks/>
          </p:cNvSpPr>
          <p:nvPr/>
        </p:nvSpPr>
        <p:spPr>
          <a:xfrm>
            <a:off x="8007273" y="5141188"/>
            <a:ext cx="3705644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400" b="1" i="1" spc="300" dirty="0">
                <a:solidFill>
                  <a:schemeClr val="bg1"/>
                </a:solidFill>
              </a:rPr>
              <a:t>ONLINE WEBINAR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812DEBD2-E0FE-42B5-8041-1E1F4E275C79}"/>
              </a:ext>
            </a:extLst>
          </p:cNvPr>
          <p:cNvGrpSpPr/>
          <p:nvPr/>
        </p:nvGrpSpPr>
        <p:grpSpPr>
          <a:xfrm>
            <a:off x="7407837" y="2704744"/>
            <a:ext cx="3442031" cy="3511701"/>
            <a:chOff x="1774871" y="1545842"/>
            <a:chExt cx="3442031" cy="35117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1A5AB9-FEE8-42ED-BFFB-74B301B60D61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자유형: 도형 14">
              <a:extLst>
                <a:ext uri="{FF2B5EF4-FFF2-40B4-BE49-F238E27FC236}">
                  <a16:creationId xmlns:a16="http://schemas.microsoft.com/office/drawing/2014/main" id="{A4391BF9-B053-429C-B1DD-F62810E4F479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838C4FE6-B140-48F4-8940-ED8C04E40A60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95FD6C-8362-4302-B4D9-37B2FBE7D7BF}"/>
              </a:ext>
            </a:extLst>
          </p:cNvPr>
          <p:cNvSpPr txBox="1"/>
          <p:nvPr/>
        </p:nvSpPr>
        <p:spPr>
          <a:xfrm>
            <a:off x="6390966" y="475255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6102BC-E90B-434C-86B9-10EB020A8C27}"/>
              </a:ext>
            </a:extLst>
          </p:cNvPr>
          <p:cNvSpPr txBox="1"/>
          <p:nvPr/>
        </p:nvSpPr>
        <p:spPr>
          <a:xfrm>
            <a:off x="7407837" y="1371342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169F5B-008F-4808-9680-FB8352863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93C4EE45-C204-4570-942F-589A52F0A37C}"/>
              </a:ext>
            </a:extLst>
          </p:cNvPr>
          <p:cNvGrpSpPr/>
          <p:nvPr/>
        </p:nvGrpSpPr>
        <p:grpSpPr>
          <a:xfrm>
            <a:off x="462216" y="1487258"/>
            <a:ext cx="6921350" cy="5370742"/>
            <a:chOff x="313713" y="170411"/>
            <a:chExt cx="4419000" cy="3429000"/>
          </a:xfrm>
        </p:grpSpPr>
        <p:sp>
          <p:nvSpPr>
            <p:cNvPr id="5" name="Freeform: Shape 261">
              <a:extLst>
                <a:ext uri="{FF2B5EF4-FFF2-40B4-BE49-F238E27FC236}">
                  <a16:creationId xmlns:a16="http://schemas.microsoft.com/office/drawing/2014/main" id="{613A0F57-9CD7-4B41-8FF2-02F45B3C708E}"/>
                </a:ext>
              </a:extLst>
            </p:cNvPr>
            <p:cNvSpPr/>
            <p:nvPr/>
          </p:nvSpPr>
          <p:spPr>
            <a:xfrm>
              <a:off x="325899" y="1331731"/>
              <a:ext cx="2608174" cy="2257139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62">
              <a:extLst>
                <a:ext uri="{FF2B5EF4-FFF2-40B4-BE49-F238E27FC236}">
                  <a16:creationId xmlns:a16="http://schemas.microsoft.com/office/drawing/2014/main" id="{F0A36AF1-5D8E-41BB-9D46-003820EF098C}"/>
                </a:ext>
              </a:extLst>
            </p:cNvPr>
            <p:cNvSpPr/>
            <p:nvPr/>
          </p:nvSpPr>
          <p:spPr>
            <a:xfrm>
              <a:off x="312255" y="1641905"/>
              <a:ext cx="1138668" cy="1959251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63">
              <a:extLst>
                <a:ext uri="{FF2B5EF4-FFF2-40B4-BE49-F238E27FC236}">
                  <a16:creationId xmlns:a16="http://schemas.microsoft.com/office/drawing/2014/main" id="{B3F4CC18-1034-4094-AF80-1A39C888C36D}"/>
                </a:ext>
              </a:extLst>
            </p:cNvPr>
            <p:cNvSpPr/>
            <p:nvPr/>
          </p:nvSpPr>
          <p:spPr>
            <a:xfrm>
              <a:off x="1250145" y="1700389"/>
              <a:ext cx="760067" cy="1441370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64">
              <a:extLst>
                <a:ext uri="{FF2B5EF4-FFF2-40B4-BE49-F238E27FC236}">
                  <a16:creationId xmlns:a16="http://schemas.microsoft.com/office/drawing/2014/main" id="{1AC8631F-C794-419D-81DF-83C9B6CE1593}"/>
                </a:ext>
              </a:extLst>
            </p:cNvPr>
            <p:cNvSpPr/>
            <p:nvPr/>
          </p:nvSpPr>
          <p:spPr>
            <a:xfrm>
              <a:off x="1428675" y="1963210"/>
              <a:ext cx="580187" cy="1179450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65">
              <a:extLst>
                <a:ext uri="{FF2B5EF4-FFF2-40B4-BE49-F238E27FC236}">
                  <a16:creationId xmlns:a16="http://schemas.microsoft.com/office/drawing/2014/main" id="{5B317A4D-A2E1-4D2E-8404-E6DE8EE89DE2}"/>
                </a:ext>
              </a:extLst>
            </p:cNvPr>
            <p:cNvSpPr/>
            <p:nvPr/>
          </p:nvSpPr>
          <p:spPr>
            <a:xfrm>
              <a:off x="1844163" y="2145010"/>
              <a:ext cx="1061260" cy="747900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66">
              <a:extLst>
                <a:ext uri="{FF2B5EF4-FFF2-40B4-BE49-F238E27FC236}">
                  <a16:creationId xmlns:a16="http://schemas.microsoft.com/office/drawing/2014/main" id="{F65395D2-34A5-4F53-A8F6-FFD6B7CDF05F}"/>
                </a:ext>
              </a:extLst>
            </p:cNvPr>
            <p:cNvSpPr/>
            <p:nvPr/>
          </p:nvSpPr>
          <p:spPr>
            <a:xfrm>
              <a:off x="2302262" y="3125561"/>
              <a:ext cx="1984950" cy="445500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F91AC0F9-E311-4056-B2BA-0BDC2309FC02}"/>
                </a:ext>
              </a:extLst>
            </p:cNvPr>
            <p:cNvGrpSpPr/>
            <p:nvPr/>
          </p:nvGrpSpPr>
          <p:grpSpPr>
            <a:xfrm>
              <a:off x="554148" y="170374"/>
              <a:ext cx="2038873" cy="2601273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1" name="Freeform: Shape 287">
                <a:extLst>
                  <a:ext uri="{FF2B5EF4-FFF2-40B4-BE49-F238E27FC236}">
                    <a16:creationId xmlns:a16="http://schemas.microsoft.com/office/drawing/2014/main" id="{91C5207A-111C-42A0-AF3F-C5AE0154D362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88">
                <a:extLst>
                  <a:ext uri="{FF2B5EF4-FFF2-40B4-BE49-F238E27FC236}">
                    <a16:creationId xmlns:a16="http://schemas.microsoft.com/office/drawing/2014/main" id="{4B37D550-E81E-4756-BF43-FD3EECFDCC94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268">
              <a:extLst>
                <a:ext uri="{FF2B5EF4-FFF2-40B4-BE49-F238E27FC236}">
                  <a16:creationId xmlns:a16="http://schemas.microsoft.com/office/drawing/2014/main" id="{6CA56CD1-9DC6-49C4-B689-E67AB2943629}"/>
                </a:ext>
              </a:extLst>
            </p:cNvPr>
            <p:cNvSpPr/>
            <p:nvPr/>
          </p:nvSpPr>
          <p:spPr>
            <a:xfrm>
              <a:off x="341601" y="3407918"/>
              <a:ext cx="98111" cy="190414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69">
              <a:extLst>
                <a:ext uri="{FF2B5EF4-FFF2-40B4-BE49-F238E27FC236}">
                  <a16:creationId xmlns:a16="http://schemas.microsoft.com/office/drawing/2014/main" id="{F21C541D-3E6C-44BA-94C1-59FC8D5DAE58}"/>
                </a:ext>
              </a:extLst>
            </p:cNvPr>
            <p:cNvSpPr/>
            <p:nvPr/>
          </p:nvSpPr>
          <p:spPr>
            <a:xfrm>
              <a:off x="459963" y="2774561"/>
              <a:ext cx="333072" cy="382049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70">
              <a:extLst>
                <a:ext uri="{FF2B5EF4-FFF2-40B4-BE49-F238E27FC236}">
                  <a16:creationId xmlns:a16="http://schemas.microsoft.com/office/drawing/2014/main" id="{05C1E909-03B3-45D5-9249-D9661B181A75}"/>
                </a:ext>
              </a:extLst>
            </p:cNvPr>
            <p:cNvSpPr/>
            <p:nvPr/>
          </p:nvSpPr>
          <p:spPr>
            <a:xfrm>
              <a:off x="446012" y="2791211"/>
              <a:ext cx="341099" cy="36539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71">
              <a:extLst>
                <a:ext uri="{FF2B5EF4-FFF2-40B4-BE49-F238E27FC236}">
                  <a16:creationId xmlns:a16="http://schemas.microsoft.com/office/drawing/2014/main" id="{7964AA1C-ED59-43BB-8A68-88CCBB549D15}"/>
                </a:ext>
              </a:extLst>
            </p:cNvPr>
            <p:cNvSpPr/>
            <p:nvPr/>
          </p:nvSpPr>
          <p:spPr>
            <a:xfrm>
              <a:off x="689912" y="2937348"/>
              <a:ext cx="94783" cy="116212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72">
              <a:extLst>
                <a:ext uri="{FF2B5EF4-FFF2-40B4-BE49-F238E27FC236}">
                  <a16:creationId xmlns:a16="http://schemas.microsoft.com/office/drawing/2014/main" id="{BAAAC1BC-6A1A-4BBA-A8CB-18B7F9590771}"/>
                </a:ext>
              </a:extLst>
            </p:cNvPr>
            <p:cNvSpPr/>
            <p:nvPr/>
          </p:nvSpPr>
          <p:spPr>
            <a:xfrm>
              <a:off x="866695" y="405937"/>
              <a:ext cx="1207568" cy="2299323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73">
              <a:extLst>
                <a:ext uri="{FF2B5EF4-FFF2-40B4-BE49-F238E27FC236}">
                  <a16:creationId xmlns:a16="http://schemas.microsoft.com/office/drawing/2014/main" id="{6389B760-36EA-4699-9161-D81AD1F80C92}"/>
                </a:ext>
              </a:extLst>
            </p:cNvPr>
            <p:cNvSpPr/>
            <p:nvPr/>
          </p:nvSpPr>
          <p:spPr>
            <a:xfrm>
              <a:off x="974160" y="440652"/>
              <a:ext cx="768315" cy="104117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74">
              <a:extLst>
                <a:ext uri="{FF2B5EF4-FFF2-40B4-BE49-F238E27FC236}">
                  <a16:creationId xmlns:a16="http://schemas.microsoft.com/office/drawing/2014/main" id="{BD562BEE-F52B-4CFD-B72F-D10CB876AF80}"/>
                </a:ext>
              </a:extLst>
            </p:cNvPr>
            <p:cNvSpPr/>
            <p:nvPr/>
          </p:nvSpPr>
          <p:spPr>
            <a:xfrm>
              <a:off x="1177262" y="797261"/>
              <a:ext cx="586130" cy="1474133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5">
              <a:extLst>
                <a:ext uri="{FF2B5EF4-FFF2-40B4-BE49-F238E27FC236}">
                  <a16:creationId xmlns:a16="http://schemas.microsoft.com/office/drawing/2014/main" id="{AD2B6B13-057B-450A-96D5-5FDAFA2247F6}"/>
                </a:ext>
              </a:extLst>
            </p:cNvPr>
            <p:cNvSpPr/>
            <p:nvPr/>
          </p:nvSpPr>
          <p:spPr>
            <a:xfrm>
              <a:off x="3386763" y="1842184"/>
              <a:ext cx="1346561" cy="1679826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76">
              <a:extLst>
                <a:ext uri="{FF2B5EF4-FFF2-40B4-BE49-F238E27FC236}">
                  <a16:creationId xmlns:a16="http://schemas.microsoft.com/office/drawing/2014/main" id="{C2CB9906-5D36-42B6-BC7F-F3295EF16373}"/>
                </a:ext>
              </a:extLst>
            </p:cNvPr>
            <p:cNvSpPr/>
            <p:nvPr/>
          </p:nvSpPr>
          <p:spPr>
            <a:xfrm>
              <a:off x="3445713" y="1841155"/>
              <a:ext cx="1281823" cy="1208355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77">
              <a:extLst>
                <a:ext uri="{FF2B5EF4-FFF2-40B4-BE49-F238E27FC236}">
                  <a16:creationId xmlns:a16="http://schemas.microsoft.com/office/drawing/2014/main" id="{115904BD-91E2-4FC9-9F3C-55C744906995}"/>
                </a:ext>
              </a:extLst>
            </p:cNvPr>
            <p:cNvSpPr/>
            <p:nvPr/>
          </p:nvSpPr>
          <p:spPr>
            <a:xfrm>
              <a:off x="2330163" y="3081461"/>
              <a:ext cx="1981350" cy="445049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8">
              <a:extLst>
                <a:ext uri="{FF2B5EF4-FFF2-40B4-BE49-F238E27FC236}">
                  <a16:creationId xmlns:a16="http://schemas.microsoft.com/office/drawing/2014/main" id="{4A8616BA-A7B0-4B2D-9465-E94837E28897}"/>
                </a:ext>
              </a:extLst>
            </p:cNvPr>
            <p:cNvSpPr/>
            <p:nvPr/>
          </p:nvSpPr>
          <p:spPr>
            <a:xfrm>
              <a:off x="2330163" y="3090461"/>
              <a:ext cx="1135350" cy="380250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79">
              <a:extLst>
                <a:ext uri="{FF2B5EF4-FFF2-40B4-BE49-F238E27FC236}">
                  <a16:creationId xmlns:a16="http://schemas.microsoft.com/office/drawing/2014/main" id="{539D9F38-A60F-4D1A-BEA6-2E74BFCE9E15}"/>
                </a:ext>
              </a:extLst>
            </p:cNvPr>
            <p:cNvSpPr/>
            <p:nvPr/>
          </p:nvSpPr>
          <p:spPr>
            <a:xfrm>
              <a:off x="2836412" y="3196661"/>
              <a:ext cx="613800" cy="242550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80">
              <a:extLst>
                <a:ext uri="{FF2B5EF4-FFF2-40B4-BE49-F238E27FC236}">
                  <a16:creationId xmlns:a16="http://schemas.microsoft.com/office/drawing/2014/main" id="{37BE1DFD-585D-478E-84A1-571C53F258E0}"/>
                </a:ext>
              </a:extLst>
            </p:cNvPr>
            <p:cNvSpPr/>
            <p:nvPr/>
          </p:nvSpPr>
          <p:spPr>
            <a:xfrm>
              <a:off x="406443" y="3083032"/>
              <a:ext cx="1343618" cy="516877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69E8BF0A-A719-4D8E-8FC7-68E6986D3CE7}"/>
                </a:ext>
              </a:extLst>
            </p:cNvPr>
            <p:cNvGrpSpPr/>
            <p:nvPr/>
          </p:nvGrpSpPr>
          <p:grpSpPr>
            <a:xfrm>
              <a:off x="405553" y="3082808"/>
              <a:ext cx="1344393" cy="517325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7" name="Freeform: Shape 283">
                <a:extLst>
                  <a:ext uri="{FF2B5EF4-FFF2-40B4-BE49-F238E27FC236}">
                    <a16:creationId xmlns:a16="http://schemas.microsoft.com/office/drawing/2014/main" id="{26CE1CB2-A0E6-4306-A8CF-27F3BF9ADEA8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84">
                <a:extLst>
                  <a:ext uri="{FF2B5EF4-FFF2-40B4-BE49-F238E27FC236}">
                    <a16:creationId xmlns:a16="http://schemas.microsoft.com/office/drawing/2014/main" id="{117BE957-777D-4311-ADBB-010A64530950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5">
                <a:extLst>
                  <a:ext uri="{FF2B5EF4-FFF2-40B4-BE49-F238E27FC236}">
                    <a16:creationId xmlns:a16="http://schemas.microsoft.com/office/drawing/2014/main" id="{37E7FAA7-6E4F-4740-9462-700688FFE61E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86">
                <a:extLst>
                  <a:ext uri="{FF2B5EF4-FFF2-40B4-BE49-F238E27FC236}">
                    <a16:creationId xmlns:a16="http://schemas.microsoft.com/office/drawing/2014/main" id="{0F7B22BF-46B8-4E4D-9F59-E3BCF2324FD2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82">
              <a:extLst>
                <a:ext uri="{FF2B5EF4-FFF2-40B4-BE49-F238E27FC236}">
                  <a16:creationId xmlns:a16="http://schemas.microsoft.com/office/drawing/2014/main" id="{0EFAA10B-7044-462B-988F-C0AED580AE9F}"/>
                </a:ext>
              </a:extLst>
            </p:cNvPr>
            <p:cNvSpPr/>
            <p:nvPr/>
          </p:nvSpPr>
          <p:spPr>
            <a:xfrm>
              <a:off x="1545237" y="3039433"/>
              <a:ext cx="216512" cy="243177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974F7EB-B63C-4DE3-B84A-9BF9C3792347}"/>
              </a:ext>
            </a:extLst>
          </p:cNvPr>
          <p:cNvGrpSpPr/>
          <p:nvPr/>
        </p:nvGrpSpPr>
        <p:grpSpPr>
          <a:xfrm>
            <a:off x="2278183" y="1629788"/>
            <a:ext cx="688951" cy="1893260"/>
            <a:chOff x="2177486" y="1625009"/>
            <a:chExt cx="897953" cy="2467607"/>
          </a:xfrm>
        </p:grpSpPr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10006F57-F2D0-4AD3-8164-B6A33324A886}"/>
                </a:ext>
              </a:extLst>
            </p:cNvPr>
            <p:cNvSpPr/>
            <p:nvPr/>
          </p:nvSpPr>
          <p:spPr>
            <a:xfrm>
              <a:off x="2177486" y="3872947"/>
              <a:ext cx="254341" cy="219669"/>
            </a:xfrm>
            <a:custGeom>
              <a:avLst/>
              <a:gdLst>
                <a:gd name="connsiteX0" fmla="*/ 133596 w 299414"/>
                <a:gd name="connsiteY0" fmla="*/ 254991 h 258597"/>
                <a:gd name="connsiteX1" fmla="*/ 7160 w 299414"/>
                <a:gd name="connsiteY1" fmla="*/ 195546 h 258597"/>
                <a:gd name="connsiteX2" fmla="*/ 50321 w 299414"/>
                <a:gd name="connsiteY2" fmla="*/ 65138 h 258597"/>
                <a:gd name="connsiteX3" fmla="*/ 200587 w 299414"/>
                <a:gd name="connsiteY3" fmla="*/ 1258 h 258597"/>
                <a:gd name="connsiteX4" fmla="*/ 244212 w 299414"/>
                <a:gd name="connsiteY4" fmla="*/ 37733 h 258597"/>
                <a:gd name="connsiteX5" fmla="*/ 267381 w 299414"/>
                <a:gd name="connsiteY5" fmla="*/ 85593 h 258597"/>
                <a:gd name="connsiteX6" fmla="*/ 284459 w 299414"/>
                <a:gd name="connsiteY6" fmla="*/ 183366 h 258597"/>
                <a:gd name="connsiteX7" fmla="*/ 133596 w 299414"/>
                <a:gd name="connsiteY7" fmla="*/ 254991 h 2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414" h="258597">
                  <a:moveTo>
                    <a:pt x="133596" y="254991"/>
                  </a:moveTo>
                  <a:cubicBezTo>
                    <a:pt x="76403" y="268495"/>
                    <a:pt x="27615" y="243076"/>
                    <a:pt x="7160" y="195546"/>
                  </a:cubicBezTo>
                  <a:cubicBezTo>
                    <a:pt x="-11308" y="152584"/>
                    <a:pt x="6961" y="98568"/>
                    <a:pt x="50321" y="65138"/>
                  </a:cubicBezTo>
                  <a:cubicBezTo>
                    <a:pt x="94871" y="30716"/>
                    <a:pt x="147696" y="15292"/>
                    <a:pt x="200587" y="1258"/>
                  </a:cubicBezTo>
                  <a:cubicBezTo>
                    <a:pt x="227530" y="-5891"/>
                    <a:pt x="232097" y="18933"/>
                    <a:pt x="244212" y="37733"/>
                  </a:cubicBezTo>
                  <a:cubicBezTo>
                    <a:pt x="249573" y="51568"/>
                    <a:pt x="259900" y="70699"/>
                    <a:pt x="267381" y="85593"/>
                  </a:cubicBezTo>
                  <a:cubicBezTo>
                    <a:pt x="297698" y="146163"/>
                    <a:pt x="312593" y="161852"/>
                    <a:pt x="284459" y="183366"/>
                  </a:cubicBezTo>
                  <a:cubicBezTo>
                    <a:pt x="256193" y="201504"/>
                    <a:pt x="174307" y="245392"/>
                    <a:pt x="133596" y="254991"/>
                  </a:cubicBezTo>
                  <a:close/>
                </a:path>
              </a:pathLst>
            </a:custGeom>
            <a:solidFill>
              <a:srgbClr val="1F171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01E58CE1-EEBE-46BF-96A2-D4F58AE7E875}"/>
                </a:ext>
              </a:extLst>
            </p:cNvPr>
            <p:cNvSpPr/>
            <p:nvPr/>
          </p:nvSpPr>
          <p:spPr>
            <a:xfrm>
              <a:off x="2382753" y="1625009"/>
              <a:ext cx="692686" cy="2314010"/>
            </a:xfrm>
            <a:custGeom>
              <a:avLst/>
              <a:gdLst>
                <a:gd name="connsiteX0" fmla="*/ 749800 w 815440"/>
                <a:gd name="connsiteY0" fmla="*/ 1521221 h 2724085"/>
                <a:gd name="connsiteX1" fmla="*/ 688104 w 815440"/>
                <a:gd name="connsiteY1" fmla="*/ 1581129 h 2724085"/>
                <a:gd name="connsiteX2" fmla="*/ 663280 w 815440"/>
                <a:gd name="connsiteY2" fmla="*/ 1281390 h 2724085"/>
                <a:gd name="connsiteX3" fmla="*/ 628527 w 815440"/>
                <a:gd name="connsiteY3" fmla="*/ 726792 h 2724085"/>
                <a:gd name="connsiteX4" fmla="*/ 583844 w 815440"/>
                <a:gd name="connsiteY4" fmla="*/ 526944 h 2724085"/>
                <a:gd name="connsiteX5" fmla="*/ 379759 w 815440"/>
                <a:gd name="connsiteY5" fmla="*/ 117847 h 2724085"/>
                <a:gd name="connsiteX6" fmla="*/ 379759 w 815440"/>
                <a:gd name="connsiteY6" fmla="*/ 117847 h 2724085"/>
                <a:gd name="connsiteX7" fmla="*/ 201358 w 815440"/>
                <a:gd name="connsiteY7" fmla="*/ 149 h 2724085"/>
                <a:gd name="connsiteX8" fmla="*/ 252462 w 815440"/>
                <a:gd name="connsiteY8" fmla="*/ 60851 h 2724085"/>
                <a:gd name="connsiteX9" fmla="*/ 485210 w 815440"/>
                <a:gd name="connsiteY9" fmla="*/ 477561 h 2724085"/>
                <a:gd name="connsiteX10" fmla="*/ 560874 w 815440"/>
                <a:gd name="connsiteY10" fmla="*/ 786965 h 2724085"/>
                <a:gd name="connsiteX11" fmla="*/ 560874 w 815440"/>
                <a:gd name="connsiteY11" fmla="*/ 929686 h 2724085"/>
                <a:gd name="connsiteX12" fmla="*/ 534196 w 815440"/>
                <a:gd name="connsiteY12" fmla="*/ 1125165 h 2724085"/>
                <a:gd name="connsiteX13" fmla="*/ 437284 w 815440"/>
                <a:gd name="connsiteY13" fmla="*/ 1749865 h 2724085"/>
                <a:gd name="connsiteX14" fmla="*/ 438210 w 815440"/>
                <a:gd name="connsiteY14" fmla="*/ 1996250 h 2724085"/>
                <a:gd name="connsiteX15" fmla="*/ 476936 w 815440"/>
                <a:gd name="connsiteY15" fmla="*/ 2052915 h 2724085"/>
                <a:gd name="connsiteX16" fmla="*/ 542404 w 815440"/>
                <a:gd name="connsiteY16" fmla="*/ 2029349 h 2724085"/>
                <a:gd name="connsiteX17" fmla="*/ 643686 w 815440"/>
                <a:gd name="connsiteY17" fmla="*/ 1827779 h 2724085"/>
                <a:gd name="connsiteX18" fmla="*/ 660368 w 815440"/>
                <a:gd name="connsiteY18" fmla="*/ 1754234 h 2724085"/>
                <a:gd name="connsiteX19" fmla="*/ 683139 w 815440"/>
                <a:gd name="connsiteY19" fmla="*/ 1729940 h 2724085"/>
                <a:gd name="connsiteX20" fmla="*/ 689495 w 815440"/>
                <a:gd name="connsiteY20" fmla="*/ 1758669 h 2724085"/>
                <a:gd name="connsiteX21" fmla="*/ 670032 w 815440"/>
                <a:gd name="connsiteY21" fmla="*/ 1915027 h 2724085"/>
                <a:gd name="connsiteX22" fmla="*/ 590795 w 815440"/>
                <a:gd name="connsiteY22" fmla="*/ 2222511 h 2724085"/>
                <a:gd name="connsiteX23" fmla="*/ 588345 w 815440"/>
                <a:gd name="connsiteY23" fmla="*/ 2237670 h 2724085"/>
                <a:gd name="connsiteX24" fmla="*/ 581262 w 815440"/>
                <a:gd name="connsiteY24" fmla="*/ 2273814 h 2724085"/>
                <a:gd name="connsiteX25" fmla="*/ 391542 w 815440"/>
                <a:gd name="connsiteY25" fmla="*/ 2469955 h 2724085"/>
                <a:gd name="connsiteX26" fmla="*/ 151843 w 815440"/>
                <a:gd name="connsiteY26" fmla="*/ 2612941 h 2724085"/>
                <a:gd name="connsiteX27" fmla="*/ 53 w 815440"/>
                <a:gd name="connsiteY27" fmla="*/ 2684963 h 2724085"/>
                <a:gd name="connsiteX28" fmla="*/ 12697 w 815440"/>
                <a:gd name="connsiteY28" fmla="*/ 2724085 h 2724085"/>
                <a:gd name="connsiteX29" fmla="*/ 242003 w 815440"/>
                <a:gd name="connsiteY29" fmla="*/ 2616846 h 2724085"/>
                <a:gd name="connsiteX30" fmla="*/ 611779 w 815440"/>
                <a:gd name="connsiteY30" fmla="*/ 2303933 h 2724085"/>
                <a:gd name="connsiteX31" fmla="*/ 662817 w 815440"/>
                <a:gd name="connsiteY31" fmla="*/ 2266334 h 2724085"/>
                <a:gd name="connsiteX32" fmla="*/ 689163 w 815440"/>
                <a:gd name="connsiteY32" fmla="*/ 2235751 h 2724085"/>
                <a:gd name="connsiteX33" fmla="*/ 761980 w 815440"/>
                <a:gd name="connsiteY33" fmla="*/ 1978576 h 2724085"/>
                <a:gd name="connsiteX34" fmla="*/ 810369 w 815440"/>
                <a:gd name="connsiteY34" fmla="*/ 1653681 h 2724085"/>
                <a:gd name="connsiteX35" fmla="*/ 749800 w 815440"/>
                <a:gd name="connsiteY35" fmla="*/ 1521221 h 27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0" h="2724085">
                  <a:moveTo>
                    <a:pt x="749800" y="1521221"/>
                  </a:moveTo>
                  <a:cubicBezTo>
                    <a:pt x="726167" y="1518176"/>
                    <a:pt x="704653" y="1544522"/>
                    <a:pt x="688104" y="1581129"/>
                  </a:cubicBezTo>
                  <a:cubicBezTo>
                    <a:pt x="674798" y="1484349"/>
                    <a:pt x="677181" y="1405112"/>
                    <a:pt x="663280" y="1281390"/>
                  </a:cubicBezTo>
                  <a:cubicBezTo>
                    <a:pt x="660963" y="1195069"/>
                    <a:pt x="648717" y="881428"/>
                    <a:pt x="628527" y="726792"/>
                  </a:cubicBezTo>
                  <a:cubicBezTo>
                    <a:pt x="620782" y="667413"/>
                    <a:pt x="593244" y="557593"/>
                    <a:pt x="583844" y="526944"/>
                  </a:cubicBezTo>
                  <a:cubicBezTo>
                    <a:pt x="544854" y="399316"/>
                    <a:pt x="413784" y="165773"/>
                    <a:pt x="379759" y="117847"/>
                  </a:cubicBezTo>
                  <a:cubicBezTo>
                    <a:pt x="379759" y="117847"/>
                    <a:pt x="379759" y="117847"/>
                    <a:pt x="379759" y="117847"/>
                  </a:cubicBezTo>
                  <a:cubicBezTo>
                    <a:pt x="366056" y="91897"/>
                    <a:pt x="232603" y="-4287"/>
                    <a:pt x="201358" y="149"/>
                  </a:cubicBezTo>
                  <a:cubicBezTo>
                    <a:pt x="207977" y="10210"/>
                    <a:pt x="245843" y="50789"/>
                    <a:pt x="252462" y="60851"/>
                  </a:cubicBezTo>
                  <a:cubicBezTo>
                    <a:pt x="347786" y="205624"/>
                    <a:pt x="419543" y="314849"/>
                    <a:pt x="485210" y="477561"/>
                  </a:cubicBezTo>
                  <a:cubicBezTo>
                    <a:pt x="523870" y="573348"/>
                    <a:pt x="551606" y="674629"/>
                    <a:pt x="560874" y="786965"/>
                  </a:cubicBezTo>
                  <a:cubicBezTo>
                    <a:pt x="564382" y="829397"/>
                    <a:pt x="566964" y="886327"/>
                    <a:pt x="560874" y="929686"/>
                  </a:cubicBezTo>
                  <a:cubicBezTo>
                    <a:pt x="551010" y="1000053"/>
                    <a:pt x="541743" y="1054533"/>
                    <a:pt x="534196" y="1125165"/>
                  </a:cubicBezTo>
                  <a:cubicBezTo>
                    <a:pt x="526518" y="1196989"/>
                    <a:pt x="446551" y="1606946"/>
                    <a:pt x="437284" y="1749865"/>
                  </a:cubicBezTo>
                  <a:cubicBezTo>
                    <a:pt x="431922" y="1832214"/>
                    <a:pt x="428480" y="1914034"/>
                    <a:pt x="438210" y="1996250"/>
                  </a:cubicBezTo>
                  <a:cubicBezTo>
                    <a:pt x="441388" y="2023060"/>
                    <a:pt x="453767" y="2045037"/>
                    <a:pt x="476936" y="2052915"/>
                  </a:cubicBezTo>
                  <a:cubicBezTo>
                    <a:pt x="497523" y="2059932"/>
                    <a:pt x="526583" y="2043250"/>
                    <a:pt x="542404" y="2029349"/>
                  </a:cubicBezTo>
                  <a:cubicBezTo>
                    <a:pt x="603439" y="1975928"/>
                    <a:pt x="625747" y="1905362"/>
                    <a:pt x="643686" y="1827779"/>
                  </a:cubicBezTo>
                  <a:cubicBezTo>
                    <a:pt x="649379" y="1803286"/>
                    <a:pt x="653549" y="1778396"/>
                    <a:pt x="660368" y="1754234"/>
                  </a:cubicBezTo>
                  <a:cubicBezTo>
                    <a:pt x="663479" y="1743047"/>
                    <a:pt x="670165" y="1727358"/>
                    <a:pt x="683139" y="1729940"/>
                  </a:cubicBezTo>
                  <a:cubicBezTo>
                    <a:pt x="696511" y="1732522"/>
                    <a:pt x="690553" y="1749005"/>
                    <a:pt x="689495" y="1758669"/>
                  </a:cubicBezTo>
                  <a:cubicBezTo>
                    <a:pt x="683867" y="1810899"/>
                    <a:pt x="677844" y="1863128"/>
                    <a:pt x="670032" y="1915027"/>
                  </a:cubicBezTo>
                  <a:cubicBezTo>
                    <a:pt x="654145" y="2020147"/>
                    <a:pt x="628527" y="2097333"/>
                    <a:pt x="590795" y="2222511"/>
                  </a:cubicBezTo>
                  <a:cubicBezTo>
                    <a:pt x="589272" y="2227542"/>
                    <a:pt x="583777" y="2233037"/>
                    <a:pt x="588345" y="2237670"/>
                  </a:cubicBezTo>
                  <a:cubicBezTo>
                    <a:pt x="603902" y="2253624"/>
                    <a:pt x="589470" y="2263620"/>
                    <a:pt x="581262" y="2273814"/>
                  </a:cubicBezTo>
                  <a:cubicBezTo>
                    <a:pt x="524002" y="2344909"/>
                    <a:pt x="464292" y="2414085"/>
                    <a:pt x="391542" y="2469955"/>
                  </a:cubicBezTo>
                  <a:cubicBezTo>
                    <a:pt x="317401" y="2526885"/>
                    <a:pt x="237303" y="2574613"/>
                    <a:pt x="151843" y="2612941"/>
                  </a:cubicBezTo>
                  <a:cubicBezTo>
                    <a:pt x="88161" y="2646370"/>
                    <a:pt x="63470" y="2652262"/>
                    <a:pt x="53" y="2684963"/>
                  </a:cubicBezTo>
                  <a:cubicBezTo>
                    <a:pt x="-344" y="2704557"/>
                    <a:pt x="1245" y="2722828"/>
                    <a:pt x="12697" y="2724085"/>
                  </a:cubicBezTo>
                  <a:cubicBezTo>
                    <a:pt x="99481" y="2688008"/>
                    <a:pt x="233066" y="2621679"/>
                    <a:pt x="242003" y="2616846"/>
                  </a:cubicBezTo>
                  <a:cubicBezTo>
                    <a:pt x="387040" y="2538204"/>
                    <a:pt x="515131" y="2439637"/>
                    <a:pt x="611779" y="2303933"/>
                  </a:cubicBezTo>
                  <a:cubicBezTo>
                    <a:pt x="624621" y="2285928"/>
                    <a:pt x="637133" y="2268452"/>
                    <a:pt x="662817" y="2266334"/>
                  </a:cubicBezTo>
                  <a:cubicBezTo>
                    <a:pt x="679366" y="2265010"/>
                    <a:pt x="685059" y="2249851"/>
                    <a:pt x="689163" y="2235751"/>
                  </a:cubicBezTo>
                  <a:cubicBezTo>
                    <a:pt x="714186" y="2150224"/>
                    <a:pt x="744504" y="2066220"/>
                    <a:pt x="761980" y="1978576"/>
                  </a:cubicBezTo>
                  <a:cubicBezTo>
                    <a:pt x="782965" y="1873124"/>
                    <a:pt x="801433" y="1762244"/>
                    <a:pt x="810369" y="1653681"/>
                  </a:cubicBezTo>
                  <a:cubicBezTo>
                    <a:pt x="815070" y="1596884"/>
                    <a:pt x="833737" y="1544589"/>
                    <a:pt x="749800" y="1521221"/>
                  </a:cubicBezTo>
                  <a:close/>
                </a:path>
              </a:pathLst>
            </a:custGeom>
            <a:solidFill>
              <a:srgbClr val="433F3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C87AB75-B21F-445C-9BA9-C818314AB001}"/>
              </a:ext>
            </a:extLst>
          </p:cNvPr>
          <p:cNvSpPr txBox="1"/>
          <p:nvPr/>
        </p:nvSpPr>
        <p:spPr>
          <a:xfrm>
            <a:off x="4350341" y="1508175"/>
            <a:ext cx="7366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BFF751-B692-4048-95D6-C0354BE105C5}"/>
              </a:ext>
            </a:extLst>
          </p:cNvPr>
          <p:cNvSpPr txBox="1"/>
          <p:nvPr/>
        </p:nvSpPr>
        <p:spPr>
          <a:xfrm>
            <a:off x="4952695" y="2675402"/>
            <a:ext cx="577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BA0121-15C9-4B28-9787-C1122BAEDA76}"/>
              </a:ext>
            </a:extLst>
          </p:cNvPr>
          <p:cNvSpPr txBox="1"/>
          <p:nvPr/>
        </p:nvSpPr>
        <p:spPr>
          <a:xfrm>
            <a:off x="7949392" y="3941379"/>
            <a:ext cx="3664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7CC43018-B993-438E-9617-3C6FA6BCE7E6}"/>
              </a:ext>
            </a:extLst>
          </p:cNvPr>
          <p:cNvSpPr/>
          <p:nvPr/>
        </p:nvSpPr>
        <p:spPr>
          <a:xfrm>
            <a:off x="9744873" y="6020665"/>
            <a:ext cx="2205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WEBINAR</a:t>
            </a:r>
          </a:p>
        </p:txBody>
      </p:sp>
      <p:grpSp>
        <p:nvGrpSpPr>
          <p:cNvPr id="60" name="Group 354">
            <a:extLst>
              <a:ext uri="{FF2B5EF4-FFF2-40B4-BE49-F238E27FC236}">
                <a16:creationId xmlns:a16="http://schemas.microsoft.com/office/drawing/2014/main" id="{E2C08E9B-3FF8-43CB-AB7E-EC483775127A}"/>
              </a:ext>
            </a:extLst>
          </p:cNvPr>
          <p:cNvGrpSpPr/>
          <p:nvPr/>
        </p:nvGrpSpPr>
        <p:grpSpPr>
          <a:xfrm>
            <a:off x="8100841" y="5932175"/>
            <a:ext cx="3720766" cy="724246"/>
            <a:chOff x="3403153" y="4514416"/>
            <a:chExt cx="6298194" cy="1225941"/>
          </a:xfrm>
          <a:solidFill>
            <a:schemeClr val="accent4"/>
          </a:solidFill>
        </p:grpSpPr>
        <p:sp>
          <p:nvSpPr>
            <p:cNvPr id="61" name="Freeform: Shape 355">
              <a:extLst>
                <a:ext uri="{FF2B5EF4-FFF2-40B4-BE49-F238E27FC236}">
                  <a16:creationId xmlns:a16="http://schemas.microsoft.com/office/drawing/2014/main" id="{FF717AB9-BD36-4E03-B772-0C448265D8B2}"/>
                </a:ext>
              </a:extLst>
            </p:cNvPr>
            <p:cNvSpPr/>
            <p:nvPr/>
          </p:nvSpPr>
          <p:spPr>
            <a:xfrm>
              <a:off x="3403153" y="4529790"/>
              <a:ext cx="1249025" cy="1149578"/>
            </a:xfrm>
            <a:custGeom>
              <a:avLst/>
              <a:gdLst>
                <a:gd name="connsiteX0" fmla="*/ 2418299 w 2418298"/>
                <a:gd name="connsiteY0" fmla="*/ 1014345 h 2225755"/>
                <a:gd name="connsiteX1" fmla="*/ 2057327 w 2418298"/>
                <a:gd name="connsiteY1" fmla="*/ 873915 h 2225755"/>
                <a:gd name="connsiteX2" fmla="*/ 1339242 w 2418298"/>
                <a:gd name="connsiteY2" fmla="*/ 1071017 h 2225755"/>
                <a:gd name="connsiteX3" fmla="*/ 1155719 w 2418298"/>
                <a:gd name="connsiteY3" fmla="*/ 1469723 h 2225755"/>
                <a:gd name="connsiteX4" fmla="*/ 1382407 w 2418298"/>
                <a:gd name="connsiteY4" fmla="*/ 2118772 h 2225755"/>
                <a:gd name="connsiteX5" fmla="*/ 1430361 w 2418298"/>
                <a:gd name="connsiteY5" fmla="*/ 2171442 h 2225755"/>
                <a:gd name="connsiteX6" fmla="*/ 1489320 w 2418298"/>
                <a:gd name="connsiteY6" fmla="*/ 2225755 h 2225755"/>
                <a:gd name="connsiteX7" fmla="*/ 1319232 w 2418298"/>
                <a:gd name="connsiteY7" fmla="*/ 2179231 h 2225755"/>
                <a:gd name="connsiteX8" fmla="*/ 1157220 w 2418298"/>
                <a:gd name="connsiteY8" fmla="*/ 2090185 h 2225755"/>
                <a:gd name="connsiteX9" fmla="*/ 1135137 w 2418298"/>
                <a:gd name="connsiteY9" fmla="*/ 2060170 h 2225755"/>
                <a:gd name="connsiteX10" fmla="*/ 962405 w 2418298"/>
                <a:gd name="connsiteY10" fmla="*/ 1596860 h 2225755"/>
                <a:gd name="connsiteX11" fmla="*/ 215020 w 2418298"/>
                <a:gd name="connsiteY11" fmla="*/ 903502 h 2225755"/>
                <a:gd name="connsiteX12" fmla="*/ 23135 w 2418298"/>
                <a:gd name="connsiteY12" fmla="*/ 827820 h 2225755"/>
                <a:gd name="connsiteX13" fmla="*/ 123 w 2418298"/>
                <a:gd name="connsiteY13" fmla="*/ 794946 h 2225755"/>
                <a:gd name="connsiteX14" fmla="*/ 619657 w 2418298"/>
                <a:gd name="connsiteY14" fmla="*/ 2466 h 2225755"/>
                <a:gd name="connsiteX15" fmla="*/ 661536 w 2418298"/>
                <a:gd name="connsiteY15" fmla="*/ 17188 h 2225755"/>
                <a:gd name="connsiteX16" fmla="*/ 1758030 w 2418298"/>
                <a:gd name="connsiteY16" fmla="*/ 710402 h 2225755"/>
                <a:gd name="connsiteX17" fmla="*/ 2162024 w 2418298"/>
                <a:gd name="connsiteY17" fmla="*/ 727840 h 2225755"/>
                <a:gd name="connsiteX18" fmla="*/ 2185893 w 2418298"/>
                <a:gd name="connsiteY18" fmla="*/ 732056 h 2225755"/>
                <a:gd name="connsiteX19" fmla="*/ 2418299 w 2418298"/>
                <a:gd name="connsiteY19" fmla="*/ 1014345 h 22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18298" h="2225755">
                  <a:moveTo>
                    <a:pt x="2418299" y="1014345"/>
                  </a:moveTo>
                  <a:cubicBezTo>
                    <a:pt x="2305026" y="947096"/>
                    <a:pt x="2186465" y="896284"/>
                    <a:pt x="2057327" y="873915"/>
                  </a:cubicBezTo>
                  <a:cubicBezTo>
                    <a:pt x="1787331" y="827177"/>
                    <a:pt x="1540489" y="872129"/>
                    <a:pt x="1339242" y="1071017"/>
                  </a:cubicBezTo>
                  <a:cubicBezTo>
                    <a:pt x="1229257" y="1179716"/>
                    <a:pt x="1169655" y="1314786"/>
                    <a:pt x="1155719" y="1469723"/>
                  </a:cubicBezTo>
                  <a:cubicBezTo>
                    <a:pt x="1133208" y="1720495"/>
                    <a:pt x="1222825" y="1931675"/>
                    <a:pt x="1382407" y="2118772"/>
                  </a:cubicBezTo>
                  <a:cubicBezTo>
                    <a:pt x="1397844" y="2136852"/>
                    <a:pt x="1413638" y="2154647"/>
                    <a:pt x="1430361" y="2171442"/>
                  </a:cubicBezTo>
                  <a:cubicBezTo>
                    <a:pt x="1446869" y="2188093"/>
                    <a:pt x="1464807" y="2203315"/>
                    <a:pt x="1489320" y="2225755"/>
                  </a:cubicBezTo>
                  <a:cubicBezTo>
                    <a:pt x="1424072" y="2217823"/>
                    <a:pt x="1370973" y="2199885"/>
                    <a:pt x="1319232" y="2179231"/>
                  </a:cubicBezTo>
                  <a:cubicBezTo>
                    <a:pt x="1261845" y="2156291"/>
                    <a:pt x="1207317" y="2127062"/>
                    <a:pt x="1157220" y="2090185"/>
                  </a:cubicBezTo>
                  <a:cubicBezTo>
                    <a:pt x="1146500" y="2082324"/>
                    <a:pt x="1137281" y="2075320"/>
                    <a:pt x="1135137" y="2060170"/>
                  </a:cubicBezTo>
                  <a:cubicBezTo>
                    <a:pt x="1111482" y="1893227"/>
                    <a:pt x="1049307" y="1739862"/>
                    <a:pt x="962405" y="1596860"/>
                  </a:cubicBezTo>
                  <a:cubicBezTo>
                    <a:pt x="779239" y="1295490"/>
                    <a:pt x="531612" y="1062084"/>
                    <a:pt x="215020" y="903502"/>
                  </a:cubicBezTo>
                  <a:cubicBezTo>
                    <a:pt x="153417" y="872629"/>
                    <a:pt x="89455" y="846544"/>
                    <a:pt x="23135" y="827820"/>
                  </a:cubicBezTo>
                  <a:cubicBezTo>
                    <a:pt x="3196" y="822174"/>
                    <a:pt x="-806" y="812384"/>
                    <a:pt x="123" y="794946"/>
                  </a:cubicBezTo>
                  <a:cubicBezTo>
                    <a:pt x="19633" y="417323"/>
                    <a:pt x="277338" y="106520"/>
                    <a:pt x="619657" y="2466"/>
                  </a:cubicBezTo>
                  <a:cubicBezTo>
                    <a:pt x="639096" y="-3466"/>
                    <a:pt x="650101" y="1251"/>
                    <a:pt x="661536" y="17188"/>
                  </a:cubicBezTo>
                  <a:cubicBezTo>
                    <a:pt x="933247" y="395883"/>
                    <a:pt x="1309870" y="610708"/>
                    <a:pt x="1758030" y="710402"/>
                  </a:cubicBezTo>
                  <a:cubicBezTo>
                    <a:pt x="1890812" y="739918"/>
                    <a:pt x="2026382" y="743920"/>
                    <a:pt x="2162024" y="727840"/>
                  </a:cubicBezTo>
                  <a:cubicBezTo>
                    <a:pt x="2170385" y="726839"/>
                    <a:pt x="2178675" y="726482"/>
                    <a:pt x="2185893" y="732056"/>
                  </a:cubicBezTo>
                  <a:cubicBezTo>
                    <a:pt x="2284372" y="808810"/>
                    <a:pt x="2365700" y="899643"/>
                    <a:pt x="2418299" y="1014345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6">
              <a:extLst>
                <a:ext uri="{FF2B5EF4-FFF2-40B4-BE49-F238E27FC236}">
                  <a16:creationId xmlns:a16="http://schemas.microsoft.com/office/drawing/2014/main" id="{4FB079C0-C097-457D-8E7D-593D57BA2089}"/>
                </a:ext>
              </a:extLst>
            </p:cNvPr>
            <p:cNvSpPr/>
            <p:nvPr/>
          </p:nvSpPr>
          <p:spPr>
            <a:xfrm>
              <a:off x="4096983" y="4992969"/>
              <a:ext cx="598019" cy="499595"/>
            </a:xfrm>
            <a:custGeom>
              <a:avLst/>
              <a:gdLst>
                <a:gd name="connsiteX0" fmla="*/ 547096 w 1157853"/>
                <a:gd name="connsiteY0" fmla="*/ 0 h 967291"/>
                <a:gd name="connsiteX1" fmla="*/ 1083801 w 1157853"/>
                <a:gd name="connsiteY1" fmla="*/ 174090 h 967291"/>
                <a:gd name="connsiteX2" fmla="*/ 1131826 w 1157853"/>
                <a:gd name="connsiteY2" fmla="*/ 277286 h 967291"/>
                <a:gd name="connsiteX3" fmla="*/ 1016266 w 1157853"/>
                <a:gd name="connsiteY3" fmla="*/ 947131 h 967291"/>
                <a:gd name="connsiteX4" fmla="*/ 970242 w 1157853"/>
                <a:gd name="connsiteY4" fmla="*/ 956993 h 967291"/>
                <a:gd name="connsiteX5" fmla="*/ 844320 w 1157853"/>
                <a:gd name="connsiteY5" fmla="*/ 863731 h 967291"/>
                <a:gd name="connsiteX6" fmla="*/ 831242 w 1157853"/>
                <a:gd name="connsiteY6" fmla="*/ 828356 h 967291"/>
                <a:gd name="connsiteX7" fmla="*/ 780931 w 1157853"/>
                <a:gd name="connsiteY7" fmla="*/ 694716 h 967291"/>
                <a:gd name="connsiteX8" fmla="*/ 486207 w 1157853"/>
                <a:gd name="connsiteY8" fmla="*/ 476317 h 967291"/>
                <a:gd name="connsiteX9" fmla="*/ 343205 w 1157853"/>
                <a:gd name="connsiteY9" fmla="*/ 467384 h 967291"/>
                <a:gd name="connsiteX10" fmla="*/ 300040 w 1157853"/>
                <a:gd name="connsiteY10" fmla="*/ 464382 h 967291"/>
                <a:gd name="connsiteX11" fmla="*/ 20681 w 1157853"/>
                <a:gd name="connsiteY11" fmla="*/ 261135 h 967291"/>
                <a:gd name="connsiteX12" fmla="*/ 17537 w 1157853"/>
                <a:gd name="connsiteY12" fmla="*/ 206678 h 967291"/>
                <a:gd name="connsiteX13" fmla="*/ 425533 w 1157853"/>
                <a:gd name="connsiteY13" fmla="*/ 7218 h 967291"/>
                <a:gd name="connsiteX14" fmla="*/ 547096 w 1157853"/>
                <a:gd name="connsiteY14" fmla="*/ 0 h 96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7853" h="967291">
                  <a:moveTo>
                    <a:pt x="547096" y="0"/>
                  </a:moveTo>
                  <a:cubicBezTo>
                    <a:pt x="739481" y="-71"/>
                    <a:pt x="918859" y="64248"/>
                    <a:pt x="1083801" y="174090"/>
                  </a:cubicBezTo>
                  <a:cubicBezTo>
                    <a:pt x="1120963" y="198888"/>
                    <a:pt x="1123036" y="241124"/>
                    <a:pt x="1131826" y="277286"/>
                  </a:cubicBezTo>
                  <a:cubicBezTo>
                    <a:pt x="1189713" y="516552"/>
                    <a:pt x="1150979" y="740168"/>
                    <a:pt x="1016266" y="947131"/>
                  </a:cubicBezTo>
                  <a:cubicBezTo>
                    <a:pt x="1002331" y="968571"/>
                    <a:pt x="992254" y="974574"/>
                    <a:pt x="970242" y="956993"/>
                  </a:cubicBezTo>
                  <a:cubicBezTo>
                    <a:pt x="929436" y="924477"/>
                    <a:pt x="886771" y="894175"/>
                    <a:pt x="844320" y="863731"/>
                  </a:cubicBezTo>
                  <a:cubicBezTo>
                    <a:pt x="831099" y="854226"/>
                    <a:pt x="826883" y="845722"/>
                    <a:pt x="831242" y="828356"/>
                  </a:cubicBezTo>
                  <a:cubicBezTo>
                    <a:pt x="845178" y="773185"/>
                    <a:pt x="827240" y="728662"/>
                    <a:pt x="780931" y="694716"/>
                  </a:cubicBezTo>
                  <a:cubicBezTo>
                    <a:pt x="682380" y="622392"/>
                    <a:pt x="584043" y="549641"/>
                    <a:pt x="486207" y="476317"/>
                  </a:cubicBezTo>
                  <a:cubicBezTo>
                    <a:pt x="439969" y="441656"/>
                    <a:pt x="391873" y="440013"/>
                    <a:pt x="343205" y="467384"/>
                  </a:cubicBezTo>
                  <a:cubicBezTo>
                    <a:pt x="325767" y="477175"/>
                    <a:pt x="316120" y="476389"/>
                    <a:pt x="300040" y="464382"/>
                  </a:cubicBezTo>
                  <a:cubicBezTo>
                    <a:pt x="207778" y="395490"/>
                    <a:pt x="114873" y="327383"/>
                    <a:pt x="20681" y="261135"/>
                  </a:cubicBezTo>
                  <a:cubicBezTo>
                    <a:pt x="-7547" y="241339"/>
                    <a:pt x="-5189" y="229619"/>
                    <a:pt x="17537" y="206678"/>
                  </a:cubicBezTo>
                  <a:cubicBezTo>
                    <a:pt x="130595" y="92619"/>
                    <a:pt x="267309" y="29229"/>
                    <a:pt x="425533" y="7218"/>
                  </a:cubicBezTo>
                  <a:cubicBezTo>
                    <a:pt x="463553" y="1858"/>
                    <a:pt x="501286" y="2144"/>
                    <a:pt x="547096" y="0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57">
              <a:extLst>
                <a:ext uri="{FF2B5EF4-FFF2-40B4-BE49-F238E27FC236}">
                  <a16:creationId xmlns:a16="http://schemas.microsoft.com/office/drawing/2014/main" id="{A55BD911-9224-4F25-A968-D0AD0F880E9F}"/>
                </a:ext>
              </a:extLst>
            </p:cNvPr>
            <p:cNvSpPr/>
            <p:nvPr/>
          </p:nvSpPr>
          <p:spPr>
            <a:xfrm>
              <a:off x="3408977" y="4979050"/>
              <a:ext cx="557466" cy="600806"/>
            </a:xfrm>
            <a:custGeom>
              <a:avLst/>
              <a:gdLst>
                <a:gd name="connsiteX0" fmla="*/ 1079338 w 1079337"/>
                <a:gd name="connsiteY0" fmla="*/ 1163251 h 1163250"/>
                <a:gd name="connsiteX1" fmla="*/ 858438 w 1079337"/>
                <a:gd name="connsiteY1" fmla="*/ 999738 h 1163250"/>
                <a:gd name="connsiteX2" fmla="*/ 309941 w 1079337"/>
                <a:gd name="connsiteY2" fmla="*/ 591170 h 1163250"/>
                <a:gd name="connsiteX3" fmla="*/ 424 w 1079337"/>
                <a:gd name="connsiteY3" fmla="*/ 24878 h 1163250"/>
                <a:gd name="connsiteX4" fmla="*/ 29368 w 1079337"/>
                <a:gd name="connsiteY4" fmla="*/ 4796 h 1163250"/>
                <a:gd name="connsiteX5" fmla="*/ 501683 w 1079337"/>
                <a:gd name="connsiteY5" fmla="*/ 271076 h 1163250"/>
                <a:gd name="connsiteX6" fmla="*/ 1041247 w 1079337"/>
                <a:gd name="connsiteY6" fmla="*/ 1013459 h 1163250"/>
                <a:gd name="connsiteX7" fmla="*/ 1079338 w 1079337"/>
                <a:gd name="connsiteY7" fmla="*/ 1163251 h 1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337" h="1163250">
                  <a:moveTo>
                    <a:pt x="1079338" y="1163251"/>
                  </a:moveTo>
                  <a:cubicBezTo>
                    <a:pt x="1002941" y="1106721"/>
                    <a:pt x="930618" y="1053408"/>
                    <a:pt x="858438" y="999738"/>
                  </a:cubicBezTo>
                  <a:cubicBezTo>
                    <a:pt x="675415" y="863810"/>
                    <a:pt x="491035" y="729741"/>
                    <a:pt x="309941" y="591170"/>
                  </a:cubicBezTo>
                  <a:cubicBezTo>
                    <a:pt x="123845" y="448811"/>
                    <a:pt x="21221" y="258856"/>
                    <a:pt x="424" y="24878"/>
                  </a:cubicBezTo>
                  <a:cubicBezTo>
                    <a:pt x="-2220" y="-5138"/>
                    <a:pt x="7499" y="-2565"/>
                    <a:pt x="29368" y="4796"/>
                  </a:cubicBezTo>
                  <a:cubicBezTo>
                    <a:pt x="203958" y="63398"/>
                    <a:pt x="360396" y="154659"/>
                    <a:pt x="501683" y="271076"/>
                  </a:cubicBezTo>
                  <a:cubicBezTo>
                    <a:pt x="745237" y="471965"/>
                    <a:pt x="936193" y="711946"/>
                    <a:pt x="1041247" y="1013459"/>
                  </a:cubicBezTo>
                  <a:cubicBezTo>
                    <a:pt x="1057612" y="1060340"/>
                    <a:pt x="1071262" y="1107865"/>
                    <a:pt x="1079338" y="1163251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58">
              <a:extLst>
                <a:ext uri="{FF2B5EF4-FFF2-40B4-BE49-F238E27FC236}">
                  <a16:creationId xmlns:a16="http://schemas.microsoft.com/office/drawing/2014/main" id="{F8600212-E0C7-4708-AF09-7ED3665CC832}"/>
                </a:ext>
              </a:extLst>
            </p:cNvPr>
            <p:cNvSpPr/>
            <p:nvPr/>
          </p:nvSpPr>
          <p:spPr>
            <a:xfrm>
              <a:off x="3763337" y="4514416"/>
              <a:ext cx="731377" cy="376121"/>
            </a:xfrm>
            <a:custGeom>
              <a:avLst/>
              <a:gdLst>
                <a:gd name="connsiteX0" fmla="*/ 1413483 w 1416055"/>
                <a:gd name="connsiteY0" fmla="*/ 726877 h 728227"/>
                <a:gd name="connsiteX1" fmla="*/ 1250756 w 1416055"/>
                <a:gd name="connsiteY1" fmla="*/ 726234 h 728227"/>
                <a:gd name="connsiteX2" fmla="*/ 685751 w 1416055"/>
                <a:gd name="connsiteY2" fmla="*/ 578515 h 728227"/>
                <a:gd name="connsiteX3" fmla="*/ 12475 w 1416055"/>
                <a:gd name="connsiteY3" fmla="*/ 49456 h 728227"/>
                <a:gd name="connsiteX4" fmla="*/ 27125 w 1416055"/>
                <a:gd name="connsiteY4" fmla="*/ 13009 h 728227"/>
                <a:gd name="connsiteX5" fmla="*/ 679891 w 1416055"/>
                <a:gd name="connsiteY5" fmla="*/ 169089 h 728227"/>
                <a:gd name="connsiteX6" fmla="*/ 1402978 w 1416055"/>
                <a:gd name="connsiteY6" fmla="*/ 706795 h 728227"/>
                <a:gd name="connsiteX7" fmla="*/ 1416056 w 1416055"/>
                <a:gd name="connsiteY7" fmla="*/ 717730 h 728227"/>
                <a:gd name="connsiteX8" fmla="*/ 1413483 w 1416055"/>
                <a:gd name="connsiteY8" fmla="*/ 726877 h 72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055" h="728227">
                  <a:moveTo>
                    <a:pt x="1413483" y="726877"/>
                  </a:moveTo>
                  <a:cubicBezTo>
                    <a:pt x="1359241" y="726877"/>
                    <a:pt x="1304713" y="730307"/>
                    <a:pt x="1250756" y="726234"/>
                  </a:cubicBezTo>
                  <a:cubicBezTo>
                    <a:pt x="1053655" y="711298"/>
                    <a:pt x="865415" y="660414"/>
                    <a:pt x="685751" y="578515"/>
                  </a:cubicBezTo>
                  <a:cubicBezTo>
                    <a:pt x="418541" y="456666"/>
                    <a:pt x="187780" y="288151"/>
                    <a:pt x="12475" y="49456"/>
                  </a:cubicBezTo>
                  <a:cubicBezTo>
                    <a:pt x="-3319" y="27945"/>
                    <a:pt x="-9536" y="19084"/>
                    <a:pt x="27125" y="13009"/>
                  </a:cubicBezTo>
                  <a:cubicBezTo>
                    <a:pt x="267392" y="-26869"/>
                    <a:pt x="484790" y="24872"/>
                    <a:pt x="679891" y="169089"/>
                  </a:cubicBezTo>
                  <a:cubicBezTo>
                    <a:pt x="921372" y="347682"/>
                    <a:pt x="1161996" y="527489"/>
                    <a:pt x="1402978" y="706795"/>
                  </a:cubicBezTo>
                  <a:cubicBezTo>
                    <a:pt x="1407552" y="710154"/>
                    <a:pt x="1411696" y="714085"/>
                    <a:pt x="1416056" y="717730"/>
                  </a:cubicBezTo>
                  <a:cubicBezTo>
                    <a:pt x="1415198" y="720874"/>
                    <a:pt x="1414341" y="723876"/>
                    <a:pt x="1413483" y="726877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59">
              <a:extLst>
                <a:ext uri="{FF2B5EF4-FFF2-40B4-BE49-F238E27FC236}">
                  <a16:creationId xmlns:a16="http://schemas.microsoft.com/office/drawing/2014/main" id="{0662A34E-A64B-4129-97E1-F360FA6FFCC5}"/>
                </a:ext>
              </a:extLst>
            </p:cNvPr>
            <p:cNvSpPr/>
            <p:nvPr/>
          </p:nvSpPr>
          <p:spPr>
            <a:xfrm>
              <a:off x="4262288" y="5243743"/>
              <a:ext cx="247450" cy="206229"/>
            </a:xfrm>
            <a:custGeom>
              <a:avLst/>
              <a:gdLst>
                <a:gd name="connsiteX0" fmla="*/ 282 w 479099"/>
                <a:gd name="connsiteY0" fmla="*/ 90690 h 399291"/>
                <a:gd name="connsiteX1" fmla="*/ 44305 w 479099"/>
                <a:gd name="connsiteY1" fmla="*/ 14079 h 399291"/>
                <a:gd name="connsiteX2" fmla="*/ 131493 w 479099"/>
                <a:gd name="connsiteY2" fmla="*/ 14651 h 399291"/>
                <a:gd name="connsiteX3" fmla="*/ 445583 w 479099"/>
                <a:gd name="connsiteY3" fmla="*/ 248629 h 399291"/>
                <a:gd name="connsiteX4" fmla="*/ 457661 w 479099"/>
                <a:gd name="connsiteY4" fmla="*/ 364760 h 399291"/>
                <a:gd name="connsiteX5" fmla="*/ 337099 w 479099"/>
                <a:gd name="connsiteY5" fmla="*/ 381197 h 399291"/>
                <a:gd name="connsiteX6" fmla="*/ 31155 w 479099"/>
                <a:gd name="connsiteY6" fmla="*/ 154151 h 399291"/>
                <a:gd name="connsiteX7" fmla="*/ 282 w 479099"/>
                <a:gd name="connsiteY7" fmla="*/ 90690 h 39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099" h="399291">
                  <a:moveTo>
                    <a:pt x="282" y="90690"/>
                  </a:moveTo>
                  <a:cubicBezTo>
                    <a:pt x="-2005" y="54814"/>
                    <a:pt x="16719" y="31588"/>
                    <a:pt x="44305" y="14079"/>
                  </a:cubicBezTo>
                  <a:cubicBezTo>
                    <a:pt x="73249" y="-4287"/>
                    <a:pt x="104122" y="-5288"/>
                    <a:pt x="131493" y="14651"/>
                  </a:cubicBezTo>
                  <a:cubicBezTo>
                    <a:pt x="236904" y="91691"/>
                    <a:pt x="342244" y="168945"/>
                    <a:pt x="445583" y="248629"/>
                  </a:cubicBezTo>
                  <a:cubicBezTo>
                    <a:pt x="487033" y="280574"/>
                    <a:pt x="488820" y="324739"/>
                    <a:pt x="457661" y="364760"/>
                  </a:cubicBezTo>
                  <a:cubicBezTo>
                    <a:pt x="427788" y="403137"/>
                    <a:pt x="377477" y="410855"/>
                    <a:pt x="337099" y="381197"/>
                  </a:cubicBezTo>
                  <a:cubicBezTo>
                    <a:pt x="234760" y="306015"/>
                    <a:pt x="132994" y="229976"/>
                    <a:pt x="31155" y="154151"/>
                  </a:cubicBezTo>
                  <a:cubicBezTo>
                    <a:pt x="9716" y="138286"/>
                    <a:pt x="-2005" y="117275"/>
                    <a:pt x="282" y="90690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0">
              <a:extLst>
                <a:ext uri="{FF2B5EF4-FFF2-40B4-BE49-F238E27FC236}">
                  <a16:creationId xmlns:a16="http://schemas.microsoft.com/office/drawing/2014/main" id="{C53D1158-AD7F-4D95-9661-48E83F6CEEBF}"/>
                </a:ext>
              </a:extLst>
            </p:cNvPr>
            <p:cNvSpPr/>
            <p:nvPr/>
          </p:nvSpPr>
          <p:spPr>
            <a:xfrm>
              <a:off x="9522675" y="5192266"/>
              <a:ext cx="178672" cy="203292"/>
            </a:xfrm>
            <a:custGeom>
              <a:avLst/>
              <a:gdLst>
                <a:gd name="connsiteX0" fmla="*/ 148934 w 345935"/>
                <a:gd name="connsiteY0" fmla="*/ 393605 h 393604"/>
                <a:gd name="connsiteX1" fmla="*/ 34947 w 345935"/>
                <a:gd name="connsiteY1" fmla="*/ 149550 h 393604"/>
                <a:gd name="connsiteX2" fmla="*/ 0 w 345935"/>
                <a:gd name="connsiteY2" fmla="*/ 71867 h 393604"/>
                <a:gd name="connsiteX3" fmla="*/ 143502 w 345935"/>
                <a:gd name="connsiteY3" fmla="*/ 9835 h 393604"/>
                <a:gd name="connsiteX4" fmla="*/ 262778 w 345935"/>
                <a:gd name="connsiteY4" fmla="*/ 51285 h 393604"/>
                <a:gd name="connsiteX5" fmla="*/ 338031 w 345935"/>
                <a:gd name="connsiteY5" fmla="*/ 216156 h 393604"/>
                <a:gd name="connsiteX6" fmla="*/ 304443 w 345935"/>
                <a:gd name="connsiteY6" fmla="*/ 324355 h 393604"/>
                <a:gd name="connsiteX7" fmla="*/ 148934 w 345935"/>
                <a:gd name="connsiteY7" fmla="*/ 393605 h 3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935" h="393604">
                  <a:moveTo>
                    <a:pt x="148934" y="393605"/>
                  </a:moveTo>
                  <a:cubicBezTo>
                    <a:pt x="110914" y="312277"/>
                    <a:pt x="72823" y="230949"/>
                    <a:pt x="34947" y="149550"/>
                  </a:cubicBezTo>
                  <a:cubicBezTo>
                    <a:pt x="22940" y="123823"/>
                    <a:pt x="11577" y="97738"/>
                    <a:pt x="0" y="71867"/>
                  </a:cubicBezTo>
                  <a:cubicBezTo>
                    <a:pt x="47881" y="51214"/>
                    <a:pt x="95834" y="30989"/>
                    <a:pt x="143502" y="9835"/>
                  </a:cubicBezTo>
                  <a:cubicBezTo>
                    <a:pt x="192885" y="-12033"/>
                    <a:pt x="239481" y="2903"/>
                    <a:pt x="262778" y="51285"/>
                  </a:cubicBezTo>
                  <a:cubicBezTo>
                    <a:pt x="289006" y="105742"/>
                    <a:pt x="313876" y="160770"/>
                    <a:pt x="338031" y="216156"/>
                  </a:cubicBezTo>
                  <a:cubicBezTo>
                    <a:pt x="355684" y="256605"/>
                    <a:pt x="343462" y="302057"/>
                    <a:pt x="304443" y="324355"/>
                  </a:cubicBezTo>
                  <a:cubicBezTo>
                    <a:pt x="255203" y="352512"/>
                    <a:pt x="203390" y="376453"/>
                    <a:pt x="148934" y="393605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1">
              <a:extLst>
                <a:ext uri="{FF2B5EF4-FFF2-40B4-BE49-F238E27FC236}">
                  <a16:creationId xmlns:a16="http://schemas.microsoft.com/office/drawing/2014/main" id="{7CF73B5F-718A-4345-AB9D-9E5D85B6848E}"/>
                </a:ext>
              </a:extLst>
            </p:cNvPr>
            <p:cNvSpPr/>
            <p:nvPr/>
          </p:nvSpPr>
          <p:spPr>
            <a:xfrm>
              <a:off x="4017633" y="4728116"/>
              <a:ext cx="5586688" cy="1012241"/>
            </a:xfrm>
            <a:custGeom>
              <a:avLst/>
              <a:gdLst>
                <a:gd name="connsiteX0" fmla="*/ 10807513 w 10816657"/>
                <a:gd name="connsiteY0" fmla="*/ 1292269 h 1959850"/>
                <a:gd name="connsiteX1" fmla="*/ 10796221 w 10816657"/>
                <a:gd name="connsiteY1" fmla="*/ 1251819 h 1959850"/>
                <a:gd name="connsiteX2" fmla="*/ 10689809 w 10816657"/>
                <a:gd name="connsiteY2" fmla="*/ 1016698 h 1959850"/>
                <a:gd name="connsiteX3" fmla="*/ 10658579 w 10816657"/>
                <a:gd name="connsiteY3" fmla="*/ 970531 h 1959850"/>
                <a:gd name="connsiteX4" fmla="*/ 10587685 w 10816657"/>
                <a:gd name="connsiteY4" fmla="*/ 943589 h 1959850"/>
                <a:gd name="connsiteX5" fmla="*/ 10201200 w 10816657"/>
                <a:gd name="connsiteY5" fmla="*/ 1117822 h 1959850"/>
                <a:gd name="connsiteX6" fmla="*/ 10187550 w 10816657"/>
                <a:gd name="connsiteY6" fmla="*/ 1151768 h 1959850"/>
                <a:gd name="connsiteX7" fmla="*/ 10252227 w 10816657"/>
                <a:gd name="connsiteY7" fmla="*/ 1290410 h 1959850"/>
                <a:gd name="connsiteX8" fmla="*/ 10230644 w 10816657"/>
                <a:gd name="connsiteY8" fmla="*/ 1347440 h 1959850"/>
                <a:gd name="connsiteX9" fmla="*/ 9705087 w 10816657"/>
                <a:gd name="connsiteY9" fmla="*/ 1558406 h 1959850"/>
                <a:gd name="connsiteX10" fmla="*/ 9304452 w 10816657"/>
                <a:gd name="connsiteY10" fmla="*/ 1716702 h 1959850"/>
                <a:gd name="connsiteX11" fmla="*/ 9118213 w 10816657"/>
                <a:gd name="connsiteY11" fmla="*/ 1729065 h 1959850"/>
                <a:gd name="connsiteX12" fmla="*/ 8923255 w 10816657"/>
                <a:gd name="connsiteY12" fmla="*/ 1568197 h 1959850"/>
                <a:gd name="connsiteX13" fmla="*/ 8787686 w 10816657"/>
                <a:gd name="connsiteY13" fmla="*/ 1317782 h 1959850"/>
                <a:gd name="connsiteX14" fmla="*/ 8404202 w 10816657"/>
                <a:gd name="connsiteY14" fmla="*/ 1086305 h 1959850"/>
                <a:gd name="connsiteX15" fmla="*/ 8089826 w 10816657"/>
                <a:gd name="connsiteY15" fmla="*/ 1188358 h 1959850"/>
                <a:gd name="connsiteX16" fmla="*/ 7803964 w 10816657"/>
                <a:gd name="connsiteY16" fmla="*/ 1434270 h 1959850"/>
                <a:gd name="connsiteX17" fmla="*/ 7506168 w 10816657"/>
                <a:gd name="connsiteY17" fmla="*/ 1693976 h 1959850"/>
                <a:gd name="connsiteX18" fmla="*/ 6893352 w 10816657"/>
                <a:gd name="connsiteY18" fmla="*/ 1891006 h 1959850"/>
                <a:gd name="connsiteX19" fmla="*/ 6613136 w 10816657"/>
                <a:gd name="connsiteY19" fmla="*/ 1796814 h 1959850"/>
                <a:gd name="connsiteX20" fmla="*/ 6532809 w 10816657"/>
                <a:gd name="connsiteY20" fmla="*/ 1716487 h 1959850"/>
                <a:gd name="connsiteX21" fmla="*/ 6515443 w 10816657"/>
                <a:gd name="connsiteY21" fmla="*/ 1597855 h 1959850"/>
                <a:gd name="connsiteX22" fmla="*/ 6526949 w 10816657"/>
                <a:gd name="connsiteY22" fmla="*/ 1575700 h 1959850"/>
                <a:gd name="connsiteX23" fmla="*/ 6607061 w 10816657"/>
                <a:gd name="connsiteY23" fmla="*/ 1266755 h 1959850"/>
                <a:gd name="connsiteX24" fmla="*/ 6575903 w 10816657"/>
                <a:gd name="connsiteY24" fmla="*/ 1159629 h 1959850"/>
                <a:gd name="connsiteX25" fmla="*/ 6431042 w 10816657"/>
                <a:gd name="connsiteY25" fmla="*/ 1139333 h 1959850"/>
                <a:gd name="connsiteX26" fmla="*/ 6393237 w 10816657"/>
                <a:gd name="connsiteY26" fmla="*/ 1195147 h 1959850"/>
                <a:gd name="connsiteX27" fmla="*/ 6378730 w 10816657"/>
                <a:gd name="connsiteY27" fmla="*/ 1607931 h 1959850"/>
                <a:gd name="connsiteX28" fmla="*/ 6363721 w 10816657"/>
                <a:gd name="connsiteY28" fmla="*/ 1655456 h 1959850"/>
                <a:gd name="connsiteX29" fmla="*/ 6245518 w 10816657"/>
                <a:gd name="connsiteY29" fmla="*/ 1689759 h 1959850"/>
                <a:gd name="connsiteX30" fmla="*/ 6104517 w 10816657"/>
                <a:gd name="connsiteY30" fmla="*/ 1570912 h 1959850"/>
                <a:gd name="connsiteX31" fmla="*/ 6098157 w 10816657"/>
                <a:gd name="connsiteY31" fmla="*/ 1407614 h 1959850"/>
                <a:gd name="connsiteX32" fmla="*/ 5842310 w 10816657"/>
                <a:gd name="connsiteY32" fmla="*/ 1197863 h 1959850"/>
                <a:gd name="connsiteX33" fmla="*/ 5705454 w 10816657"/>
                <a:gd name="connsiteY33" fmla="*/ 1261324 h 1959850"/>
                <a:gd name="connsiteX34" fmla="*/ 5705311 w 10816657"/>
                <a:gd name="connsiteY34" fmla="*/ 1250104 h 1959850"/>
                <a:gd name="connsiteX35" fmla="*/ 5683371 w 10816657"/>
                <a:gd name="connsiteY35" fmla="*/ 1198435 h 1959850"/>
                <a:gd name="connsiteX36" fmla="*/ 5634632 w 10816657"/>
                <a:gd name="connsiteY36" fmla="*/ 1239313 h 1959850"/>
                <a:gd name="connsiteX37" fmla="*/ 5583462 w 10816657"/>
                <a:gd name="connsiteY37" fmla="*/ 1445419 h 1959850"/>
                <a:gd name="connsiteX38" fmla="*/ 5519930 w 10816657"/>
                <a:gd name="connsiteY38" fmla="*/ 1616722 h 1959850"/>
                <a:gd name="connsiteX39" fmla="*/ 5370138 w 10816657"/>
                <a:gd name="connsiteY39" fmla="*/ 1688330 h 1959850"/>
                <a:gd name="connsiteX40" fmla="*/ 5284808 w 10816657"/>
                <a:gd name="connsiteY40" fmla="*/ 1565481 h 1959850"/>
                <a:gd name="connsiteX41" fmla="*/ 5277876 w 10816657"/>
                <a:gd name="connsiteY41" fmla="*/ 1293126 h 1959850"/>
                <a:gd name="connsiteX42" fmla="*/ 5280449 w 10816657"/>
                <a:gd name="connsiteY42" fmla="*/ 1282764 h 1959850"/>
                <a:gd name="connsiteX43" fmla="*/ 5252506 w 10816657"/>
                <a:gd name="connsiteY43" fmla="*/ 1242886 h 1959850"/>
                <a:gd name="connsiteX44" fmla="*/ 5217988 w 10816657"/>
                <a:gd name="connsiteY44" fmla="*/ 1269686 h 1959850"/>
                <a:gd name="connsiteX45" fmla="*/ 5114578 w 10816657"/>
                <a:gd name="connsiteY45" fmla="*/ 1521673 h 1959850"/>
                <a:gd name="connsiteX46" fmla="*/ 4951422 w 10816657"/>
                <a:gd name="connsiteY46" fmla="*/ 1707054 h 1959850"/>
                <a:gd name="connsiteX47" fmla="*/ 4847726 w 10816657"/>
                <a:gd name="connsiteY47" fmla="*/ 1726135 h 1959850"/>
                <a:gd name="connsiteX48" fmla="*/ 4716087 w 10816657"/>
                <a:gd name="connsiteY48" fmla="*/ 1527175 h 1959850"/>
                <a:gd name="connsiteX49" fmla="*/ 4686643 w 10816657"/>
                <a:gd name="connsiteY49" fmla="*/ 1377455 h 1959850"/>
                <a:gd name="connsiteX50" fmla="*/ 4704867 w 10816657"/>
                <a:gd name="connsiteY50" fmla="*/ 1318568 h 1959850"/>
                <a:gd name="connsiteX51" fmla="*/ 4804704 w 10816657"/>
                <a:gd name="connsiteY51" fmla="*/ 1180354 h 1959850"/>
                <a:gd name="connsiteX52" fmla="*/ 4994730 w 10816657"/>
                <a:gd name="connsiteY52" fmla="*/ 831102 h 1959850"/>
                <a:gd name="connsiteX53" fmla="*/ 5093710 w 10816657"/>
                <a:gd name="connsiteY53" fmla="*/ 487711 h 1959850"/>
                <a:gd name="connsiteX54" fmla="*/ 5066339 w 10816657"/>
                <a:gd name="connsiteY54" fmla="*/ 256091 h 1959850"/>
                <a:gd name="connsiteX55" fmla="*/ 4816138 w 10816657"/>
                <a:gd name="connsiteY55" fmla="*/ 13252 h 1959850"/>
                <a:gd name="connsiteX56" fmla="*/ 4575729 w 10816657"/>
                <a:gd name="connsiteY56" fmla="*/ 158112 h 1959850"/>
                <a:gd name="connsiteX57" fmla="*/ 4555361 w 10816657"/>
                <a:gd name="connsiteY57" fmla="*/ 463055 h 1959850"/>
                <a:gd name="connsiteX58" fmla="*/ 4560363 w 10816657"/>
                <a:gd name="connsiteY58" fmla="*/ 876197 h 1959850"/>
                <a:gd name="connsiteX59" fmla="*/ 4596811 w 10816657"/>
                <a:gd name="connsiteY59" fmla="*/ 1258037 h 1959850"/>
                <a:gd name="connsiteX60" fmla="*/ 4566652 w 10816657"/>
                <a:gd name="connsiteY60" fmla="*/ 1372667 h 1959850"/>
                <a:gd name="connsiteX61" fmla="*/ 4481894 w 10816657"/>
                <a:gd name="connsiteY61" fmla="*/ 1463929 h 1959850"/>
                <a:gd name="connsiteX62" fmla="*/ 4221689 w 10816657"/>
                <a:gd name="connsiteY62" fmla="*/ 1690617 h 1959850"/>
                <a:gd name="connsiteX63" fmla="*/ 4118779 w 10816657"/>
                <a:gd name="connsiteY63" fmla="*/ 1638018 h 1959850"/>
                <a:gd name="connsiteX64" fmla="*/ 4124924 w 10816657"/>
                <a:gd name="connsiteY64" fmla="*/ 1528248 h 1959850"/>
                <a:gd name="connsiteX65" fmla="*/ 4140862 w 10816657"/>
                <a:gd name="connsiteY65" fmla="*/ 1383959 h 1959850"/>
                <a:gd name="connsiteX66" fmla="*/ 4041810 w 10816657"/>
                <a:gd name="connsiteY66" fmla="*/ 1263254 h 1959850"/>
                <a:gd name="connsiteX67" fmla="*/ 3863004 w 10816657"/>
                <a:gd name="connsiteY67" fmla="*/ 1322141 h 1959850"/>
                <a:gd name="connsiteX68" fmla="*/ 3790466 w 10816657"/>
                <a:gd name="connsiteY68" fmla="*/ 1406828 h 1959850"/>
                <a:gd name="connsiteX69" fmla="*/ 3784177 w 10816657"/>
                <a:gd name="connsiteY69" fmla="*/ 1232595 h 1959850"/>
                <a:gd name="connsiteX70" fmla="*/ 3764453 w 10816657"/>
                <a:gd name="connsiteY70" fmla="*/ 1194147 h 1959850"/>
                <a:gd name="connsiteX71" fmla="*/ 3720287 w 10816657"/>
                <a:gd name="connsiteY71" fmla="*/ 1208011 h 1959850"/>
                <a:gd name="connsiteX72" fmla="*/ 3664401 w 10816657"/>
                <a:gd name="connsiteY72" fmla="*/ 1263111 h 1959850"/>
                <a:gd name="connsiteX73" fmla="*/ 3500102 w 10816657"/>
                <a:gd name="connsiteY73" fmla="*/ 1358731 h 1959850"/>
                <a:gd name="connsiteX74" fmla="*/ 3344594 w 10816657"/>
                <a:gd name="connsiteY74" fmla="*/ 1295127 h 1959850"/>
                <a:gd name="connsiteX75" fmla="*/ 3305288 w 10816657"/>
                <a:gd name="connsiteY75" fmla="*/ 1244673 h 1959850"/>
                <a:gd name="connsiteX76" fmla="*/ 3261408 w 10816657"/>
                <a:gd name="connsiteY76" fmla="*/ 1227378 h 1959850"/>
                <a:gd name="connsiteX77" fmla="*/ 3239325 w 10816657"/>
                <a:gd name="connsiteY77" fmla="*/ 1280834 h 1959850"/>
                <a:gd name="connsiteX78" fmla="*/ 3284348 w 10816657"/>
                <a:gd name="connsiteY78" fmla="*/ 1367450 h 1959850"/>
                <a:gd name="connsiteX79" fmla="*/ 3316365 w 10816657"/>
                <a:gd name="connsiteY79" fmla="*/ 1421835 h 1959850"/>
                <a:gd name="connsiteX80" fmla="*/ 3043510 w 10816657"/>
                <a:gd name="connsiteY80" fmla="*/ 1704553 h 1959850"/>
                <a:gd name="connsiteX81" fmla="*/ 2939885 w 10816657"/>
                <a:gd name="connsiteY81" fmla="*/ 1392249 h 1959850"/>
                <a:gd name="connsiteX82" fmla="*/ 3183725 w 10816657"/>
                <a:gd name="connsiteY82" fmla="*/ 1236240 h 1959850"/>
                <a:gd name="connsiteX83" fmla="*/ 3232750 w 10816657"/>
                <a:gd name="connsiteY83" fmla="*/ 1206081 h 1959850"/>
                <a:gd name="connsiteX84" fmla="*/ 3202949 w 10816657"/>
                <a:gd name="connsiteY84" fmla="*/ 1155698 h 1959850"/>
                <a:gd name="connsiteX85" fmla="*/ 2933382 w 10816657"/>
                <a:gd name="connsiteY85" fmla="*/ 1150624 h 1959850"/>
                <a:gd name="connsiteX86" fmla="*/ 2489367 w 10816657"/>
                <a:gd name="connsiteY86" fmla="*/ 1287338 h 1959850"/>
                <a:gd name="connsiteX87" fmla="*/ 2013122 w 10816657"/>
                <a:gd name="connsiteY87" fmla="*/ 1505164 h 1959850"/>
                <a:gd name="connsiteX88" fmla="*/ 1601266 w 10816657"/>
                <a:gd name="connsiteY88" fmla="*/ 1611076 h 1959850"/>
                <a:gd name="connsiteX89" fmla="*/ 1164827 w 10816657"/>
                <a:gd name="connsiteY89" fmla="*/ 1510524 h 1959850"/>
                <a:gd name="connsiteX90" fmla="*/ 1132882 w 10816657"/>
                <a:gd name="connsiteY90" fmla="*/ 1503163 h 1959850"/>
                <a:gd name="connsiteX91" fmla="*/ 1096578 w 10816657"/>
                <a:gd name="connsiteY91" fmla="*/ 1496803 h 1959850"/>
                <a:gd name="connsiteX92" fmla="*/ 975730 w 10816657"/>
                <a:gd name="connsiteY92" fmla="*/ 1408614 h 1959850"/>
                <a:gd name="connsiteX93" fmla="*/ 941712 w 10816657"/>
                <a:gd name="connsiteY93" fmla="*/ 1406542 h 1959850"/>
                <a:gd name="connsiteX94" fmla="*/ 775198 w 10816657"/>
                <a:gd name="connsiteY94" fmla="*/ 1402397 h 1959850"/>
                <a:gd name="connsiteX95" fmla="*/ 486763 w 10816657"/>
                <a:gd name="connsiteY95" fmla="*/ 1187500 h 1959850"/>
                <a:gd name="connsiteX96" fmla="*/ 440239 w 10816657"/>
                <a:gd name="connsiteY96" fmla="*/ 1050501 h 1959850"/>
                <a:gd name="connsiteX97" fmla="*/ 427089 w 10816657"/>
                <a:gd name="connsiteY97" fmla="*/ 1005478 h 1959850"/>
                <a:gd name="connsiteX98" fmla="*/ 145730 w 10816657"/>
                <a:gd name="connsiteY98" fmla="*/ 798871 h 1959850"/>
                <a:gd name="connsiteX99" fmla="*/ 101993 w 10816657"/>
                <a:gd name="connsiteY99" fmla="*/ 807304 h 1959850"/>
                <a:gd name="connsiteX100" fmla="*/ 5229 w 10816657"/>
                <a:gd name="connsiteY100" fmla="*/ 1235954 h 1959850"/>
                <a:gd name="connsiteX101" fmla="*/ 346048 w 10816657"/>
                <a:gd name="connsiteY101" fmla="*/ 1828545 h 1959850"/>
                <a:gd name="connsiteX102" fmla="*/ 386640 w 10816657"/>
                <a:gd name="connsiteY102" fmla="*/ 1848270 h 1959850"/>
                <a:gd name="connsiteX103" fmla="*/ 631123 w 10816657"/>
                <a:gd name="connsiteY103" fmla="*/ 1829831 h 1959850"/>
                <a:gd name="connsiteX104" fmla="*/ 1109584 w 10816657"/>
                <a:gd name="connsiteY104" fmla="*/ 1542255 h 1959850"/>
                <a:gd name="connsiteX105" fmla="*/ 1260090 w 10816657"/>
                <a:gd name="connsiteY105" fmla="*/ 1640877 h 1959850"/>
                <a:gd name="connsiteX106" fmla="*/ 1482348 w 10816657"/>
                <a:gd name="connsiteY106" fmla="*/ 1686472 h 1959850"/>
                <a:gd name="connsiteX107" fmla="*/ 1902707 w 10816657"/>
                <a:gd name="connsiteY107" fmla="*/ 1624583 h 1959850"/>
                <a:gd name="connsiteX108" fmla="*/ 2016981 w 10816657"/>
                <a:gd name="connsiteY108" fmla="*/ 1584276 h 1959850"/>
                <a:gd name="connsiteX109" fmla="*/ 2502946 w 10816657"/>
                <a:gd name="connsiteY109" fmla="*/ 1362876 h 1959850"/>
                <a:gd name="connsiteX110" fmla="*/ 2824397 w 10816657"/>
                <a:gd name="connsiteY110" fmla="*/ 1248103 h 1959850"/>
                <a:gd name="connsiteX111" fmla="*/ 3014566 w 10816657"/>
                <a:gd name="connsiteY111" fmla="*/ 1217873 h 1959850"/>
                <a:gd name="connsiteX112" fmla="*/ 2926021 w 10816657"/>
                <a:gd name="connsiteY112" fmla="*/ 1283335 h 1959850"/>
                <a:gd name="connsiteX113" fmla="*/ 3004704 w 10816657"/>
                <a:gd name="connsiteY113" fmla="*/ 1780520 h 1959850"/>
                <a:gd name="connsiteX114" fmla="*/ 3232464 w 10816657"/>
                <a:gd name="connsiteY114" fmla="*/ 1772588 h 1959850"/>
                <a:gd name="connsiteX115" fmla="*/ 3384257 w 10816657"/>
                <a:gd name="connsiteY115" fmla="*/ 1609361 h 1959850"/>
                <a:gd name="connsiteX116" fmla="*/ 3405053 w 10816657"/>
                <a:gd name="connsiteY116" fmla="*/ 1432770 h 1959850"/>
                <a:gd name="connsiteX117" fmla="*/ 3572068 w 10816657"/>
                <a:gd name="connsiteY117" fmla="*/ 1414760 h 1959850"/>
                <a:gd name="connsiteX118" fmla="*/ 3713427 w 10816657"/>
                <a:gd name="connsiteY118" fmla="*/ 1325571 h 1959850"/>
                <a:gd name="connsiteX119" fmla="*/ 3731722 w 10816657"/>
                <a:gd name="connsiteY119" fmla="*/ 1576272 h 1959850"/>
                <a:gd name="connsiteX120" fmla="*/ 3733866 w 10816657"/>
                <a:gd name="connsiteY120" fmla="*/ 1710556 h 1959850"/>
                <a:gd name="connsiteX121" fmla="*/ 3757378 w 10816657"/>
                <a:gd name="connsiteY121" fmla="*/ 1750934 h 1959850"/>
                <a:gd name="connsiteX122" fmla="*/ 3799257 w 10816657"/>
                <a:gd name="connsiteY122" fmla="*/ 1733210 h 1959850"/>
                <a:gd name="connsiteX123" fmla="*/ 3807404 w 10816657"/>
                <a:gd name="connsiteY123" fmla="*/ 1609861 h 1959850"/>
                <a:gd name="connsiteX124" fmla="*/ 3938972 w 10816657"/>
                <a:gd name="connsiteY124" fmla="*/ 1360018 h 1959850"/>
                <a:gd name="connsiteX125" fmla="*/ 3986424 w 10816657"/>
                <a:gd name="connsiteY125" fmla="*/ 1336506 h 1959850"/>
                <a:gd name="connsiteX126" fmla="*/ 4064465 w 10816657"/>
                <a:gd name="connsiteY126" fmla="*/ 1386603 h 1959850"/>
                <a:gd name="connsiteX127" fmla="*/ 4069110 w 10816657"/>
                <a:gd name="connsiteY127" fmla="*/ 1477150 h 1959850"/>
                <a:gd name="connsiteX128" fmla="*/ 4053388 w 10816657"/>
                <a:gd name="connsiteY128" fmla="*/ 1632230 h 1959850"/>
                <a:gd name="connsiteX129" fmla="*/ 4126997 w 10816657"/>
                <a:gd name="connsiteY129" fmla="*/ 1762154 h 1959850"/>
                <a:gd name="connsiteX130" fmla="*/ 4266283 w 10816657"/>
                <a:gd name="connsiteY130" fmla="*/ 1739571 h 1959850"/>
                <a:gd name="connsiteX131" fmla="*/ 4436156 w 10816657"/>
                <a:gd name="connsiteY131" fmla="*/ 1598855 h 1959850"/>
                <a:gd name="connsiteX132" fmla="*/ 4620251 w 10816657"/>
                <a:gd name="connsiteY132" fmla="*/ 1425480 h 1959850"/>
                <a:gd name="connsiteX133" fmla="*/ 4633473 w 10816657"/>
                <a:gd name="connsiteY133" fmla="*/ 1494444 h 1959850"/>
                <a:gd name="connsiteX134" fmla="*/ 4783550 w 10816657"/>
                <a:gd name="connsiteY134" fmla="*/ 1776304 h 1959850"/>
                <a:gd name="connsiteX135" fmla="*/ 4822570 w 10816657"/>
                <a:gd name="connsiteY135" fmla="*/ 1799673 h 1959850"/>
                <a:gd name="connsiteX136" fmla="*/ 4989156 w 10816657"/>
                <a:gd name="connsiteY136" fmla="*/ 1770229 h 1959850"/>
                <a:gd name="connsiteX137" fmla="*/ 5203767 w 10816657"/>
                <a:gd name="connsiteY137" fmla="*/ 1514598 h 1959850"/>
                <a:gd name="connsiteX138" fmla="*/ 5206697 w 10816657"/>
                <a:gd name="connsiteY138" fmla="*/ 1559263 h 1959850"/>
                <a:gd name="connsiteX139" fmla="*/ 5240500 w 10816657"/>
                <a:gd name="connsiteY139" fmla="*/ 1671107 h 1959850"/>
                <a:gd name="connsiteX140" fmla="*/ 5390149 w 10816657"/>
                <a:gd name="connsiteY140" fmla="*/ 1764941 h 1959850"/>
                <a:gd name="connsiteX141" fmla="*/ 5512783 w 10816657"/>
                <a:gd name="connsiteY141" fmla="*/ 1722705 h 1959850"/>
                <a:gd name="connsiteX142" fmla="*/ 5583534 w 10816657"/>
                <a:gd name="connsiteY142" fmla="*/ 1655456 h 1959850"/>
                <a:gd name="connsiteX143" fmla="*/ 5612263 w 10816657"/>
                <a:gd name="connsiteY143" fmla="*/ 1641377 h 1959850"/>
                <a:gd name="connsiteX144" fmla="*/ 5671508 w 10816657"/>
                <a:gd name="connsiteY144" fmla="*/ 1592566 h 1959850"/>
                <a:gd name="connsiteX145" fmla="*/ 5692161 w 10816657"/>
                <a:gd name="connsiteY145" fmla="*/ 1437558 h 1959850"/>
                <a:gd name="connsiteX146" fmla="*/ 5867466 w 10816657"/>
                <a:gd name="connsiteY146" fmla="*/ 1267184 h 1959850"/>
                <a:gd name="connsiteX147" fmla="*/ 6018830 w 10816657"/>
                <a:gd name="connsiteY147" fmla="*/ 1354086 h 1959850"/>
                <a:gd name="connsiteX148" fmla="*/ 6032694 w 10816657"/>
                <a:gd name="connsiteY148" fmla="*/ 1412330 h 1959850"/>
                <a:gd name="connsiteX149" fmla="*/ 6040269 w 10816657"/>
                <a:gd name="connsiteY149" fmla="*/ 1568625 h 1959850"/>
                <a:gd name="connsiteX150" fmla="*/ 6203425 w 10816657"/>
                <a:gd name="connsiteY150" fmla="*/ 1749576 h 1959850"/>
                <a:gd name="connsiteX151" fmla="*/ 6394166 w 10816657"/>
                <a:gd name="connsiteY151" fmla="*/ 1711699 h 1959850"/>
                <a:gd name="connsiteX152" fmla="*/ 6441262 w 10816657"/>
                <a:gd name="connsiteY152" fmla="*/ 1721847 h 1959850"/>
                <a:gd name="connsiteX153" fmla="*/ 6534452 w 10816657"/>
                <a:gd name="connsiteY153" fmla="*/ 1819326 h 1959850"/>
                <a:gd name="connsiteX154" fmla="*/ 7111036 w 10816657"/>
                <a:gd name="connsiteY154" fmla="*/ 1944033 h 1959850"/>
                <a:gd name="connsiteX155" fmla="*/ 7685189 w 10816657"/>
                <a:gd name="connsiteY155" fmla="*/ 1636804 h 1959850"/>
                <a:gd name="connsiteX156" fmla="*/ 7971265 w 10816657"/>
                <a:gd name="connsiteY156" fmla="*/ 1358303 h 1959850"/>
                <a:gd name="connsiteX157" fmla="*/ 8376903 w 10816657"/>
                <a:gd name="connsiteY157" fmla="*/ 1152983 h 1959850"/>
                <a:gd name="connsiteX158" fmla="*/ 8676486 w 10816657"/>
                <a:gd name="connsiteY158" fmla="*/ 1268685 h 1959850"/>
                <a:gd name="connsiteX159" fmla="*/ 8806052 w 10816657"/>
                <a:gd name="connsiteY159" fmla="*/ 1485082 h 1959850"/>
                <a:gd name="connsiteX160" fmla="*/ 8920754 w 10816657"/>
                <a:gd name="connsiteY160" fmla="*/ 1677253 h 1959850"/>
                <a:gd name="connsiteX161" fmla="*/ 9163736 w 10816657"/>
                <a:gd name="connsiteY161" fmla="*/ 1799602 h 1959850"/>
                <a:gd name="connsiteX162" fmla="*/ 9466179 w 10816657"/>
                <a:gd name="connsiteY162" fmla="*/ 1727850 h 1959850"/>
                <a:gd name="connsiteX163" fmla="*/ 10267163 w 10816657"/>
                <a:gd name="connsiteY163" fmla="*/ 1399753 h 1959850"/>
                <a:gd name="connsiteX164" fmla="*/ 10308827 w 10816657"/>
                <a:gd name="connsiteY164" fmla="*/ 1417047 h 1959850"/>
                <a:gd name="connsiteX165" fmla="*/ 10354565 w 10816657"/>
                <a:gd name="connsiteY165" fmla="*/ 1521315 h 1959850"/>
                <a:gd name="connsiteX166" fmla="*/ 10395872 w 10816657"/>
                <a:gd name="connsiteY166" fmla="*/ 1537681 h 1959850"/>
                <a:gd name="connsiteX167" fmla="*/ 10769064 w 10816657"/>
                <a:gd name="connsiteY167" fmla="*/ 1368451 h 1959850"/>
                <a:gd name="connsiteX168" fmla="*/ 10807513 w 10816657"/>
                <a:gd name="connsiteY168" fmla="*/ 1292269 h 1959850"/>
                <a:gd name="connsiteX169" fmla="*/ 4749676 w 10816657"/>
                <a:gd name="connsiteY169" fmla="*/ 541524 h 1959850"/>
                <a:gd name="connsiteX170" fmla="*/ 4767327 w 10816657"/>
                <a:gd name="connsiteY170" fmla="*/ 298327 h 1959850"/>
                <a:gd name="connsiteX171" fmla="*/ 4928125 w 10816657"/>
                <a:gd name="connsiteY171" fmla="*/ 234580 h 1959850"/>
                <a:gd name="connsiteX172" fmla="*/ 5007809 w 10816657"/>
                <a:gd name="connsiteY172" fmla="*/ 562892 h 1959850"/>
                <a:gd name="connsiteX173" fmla="*/ 4835863 w 10816657"/>
                <a:gd name="connsiteY173" fmla="*/ 980822 h 1959850"/>
                <a:gd name="connsiteX174" fmla="*/ 4774831 w 10816657"/>
                <a:gd name="connsiteY174" fmla="*/ 1084090 h 1959850"/>
                <a:gd name="connsiteX175" fmla="*/ 4755678 w 10816657"/>
                <a:gd name="connsiteY175" fmla="*/ 996044 h 1959850"/>
                <a:gd name="connsiteX176" fmla="*/ 4749676 w 10816657"/>
                <a:gd name="connsiteY176" fmla="*/ 541524 h 1959850"/>
                <a:gd name="connsiteX177" fmla="*/ 6455840 w 10816657"/>
                <a:gd name="connsiteY177" fmla="*/ 1552117 h 1959850"/>
                <a:gd name="connsiteX178" fmla="*/ 6435401 w 10816657"/>
                <a:gd name="connsiteY178" fmla="*/ 1574271 h 1959850"/>
                <a:gd name="connsiteX179" fmla="*/ 6405458 w 10816657"/>
                <a:gd name="connsiteY179" fmla="*/ 1395179 h 1959850"/>
                <a:gd name="connsiteX180" fmla="*/ 6473565 w 10816657"/>
                <a:gd name="connsiteY180" fmla="*/ 1192789 h 1959850"/>
                <a:gd name="connsiteX181" fmla="*/ 6525734 w 10816657"/>
                <a:gd name="connsiteY181" fmla="*/ 1199864 h 1959850"/>
                <a:gd name="connsiteX182" fmla="*/ 6526663 w 10816657"/>
                <a:gd name="connsiteY182" fmla="*/ 1322499 h 1959850"/>
                <a:gd name="connsiteX183" fmla="*/ 6455840 w 10816657"/>
                <a:gd name="connsiteY183" fmla="*/ 1552117 h 195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0816657" h="1959850">
                  <a:moveTo>
                    <a:pt x="10807513" y="1292269"/>
                  </a:moveTo>
                  <a:cubicBezTo>
                    <a:pt x="10808585" y="1277475"/>
                    <a:pt x="10802010" y="1264611"/>
                    <a:pt x="10796221" y="1251819"/>
                  </a:cubicBezTo>
                  <a:cubicBezTo>
                    <a:pt x="10760774" y="1173422"/>
                    <a:pt x="10724970" y="1095238"/>
                    <a:pt x="10689809" y="1016698"/>
                  </a:cubicBezTo>
                  <a:cubicBezTo>
                    <a:pt x="10682162" y="999689"/>
                    <a:pt x="10675659" y="981394"/>
                    <a:pt x="10658579" y="970531"/>
                  </a:cubicBezTo>
                  <a:cubicBezTo>
                    <a:pt x="10637139" y="921506"/>
                    <a:pt x="10637068" y="921292"/>
                    <a:pt x="10587685" y="943589"/>
                  </a:cubicBezTo>
                  <a:cubicBezTo>
                    <a:pt x="10458904" y="1001762"/>
                    <a:pt x="10330552" y="1060864"/>
                    <a:pt x="10201200" y="1117822"/>
                  </a:cubicBezTo>
                  <a:cubicBezTo>
                    <a:pt x="10181261" y="1126612"/>
                    <a:pt x="10179546" y="1134830"/>
                    <a:pt x="10187550" y="1151768"/>
                  </a:cubicBezTo>
                  <a:cubicBezTo>
                    <a:pt x="10209204" y="1197934"/>
                    <a:pt x="10228857" y="1245101"/>
                    <a:pt x="10252227" y="1290410"/>
                  </a:cubicBezTo>
                  <a:cubicBezTo>
                    <a:pt x="10267520" y="1320069"/>
                    <a:pt x="10263804" y="1334362"/>
                    <a:pt x="10230644" y="1347440"/>
                  </a:cubicBezTo>
                  <a:cubicBezTo>
                    <a:pt x="10054981" y="1416618"/>
                    <a:pt x="9880820" y="1489370"/>
                    <a:pt x="9705087" y="1558406"/>
                  </a:cubicBezTo>
                  <a:cubicBezTo>
                    <a:pt x="9571447" y="1610933"/>
                    <a:pt x="9441379" y="1672608"/>
                    <a:pt x="9304452" y="1716702"/>
                  </a:cubicBezTo>
                  <a:cubicBezTo>
                    <a:pt x="9243492" y="1736355"/>
                    <a:pt x="9180960" y="1742715"/>
                    <a:pt x="9118213" y="1729065"/>
                  </a:cubicBezTo>
                  <a:cubicBezTo>
                    <a:pt x="9026166" y="1709055"/>
                    <a:pt x="8971138" y="1642378"/>
                    <a:pt x="8923255" y="1568197"/>
                  </a:cubicBezTo>
                  <a:cubicBezTo>
                    <a:pt x="8871657" y="1488227"/>
                    <a:pt x="8832851" y="1401253"/>
                    <a:pt x="8787686" y="1317782"/>
                  </a:cubicBezTo>
                  <a:cubicBezTo>
                    <a:pt x="8704857" y="1164631"/>
                    <a:pt x="8578221" y="1084590"/>
                    <a:pt x="8404202" y="1086305"/>
                  </a:cubicBezTo>
                  <a:cubicBezTo>
                    <a:pt x="8289857" y="1087377"/>
                    <a:pt x="8185733" y="1126898"/>
                    <a:pt x="8089826" y="1188358"/>
                  </a:cubicBezTo>
                  <a:cubicBezTo>
                    <a:pt x="7982842" y="1256822"/>
                    <a:pt x="7893582" y="1345868"/>
                    <a:pt x="7803964" y="1434270"/>
                  </a:cubicBezTo>
                  <a:cubicBezTo>
                    <a:pt x="7709987" y="1527033"/>
                    <a:pt x="7613366" y="1616507"/>
                    <a:pt x="7506168" y="1693976"/>
                  </a:cubicBezTo>
                  <a:cubicBezTo>
                    <a:pt x="7323431" y="1826044"/>
                    <a:pt x="7125472" y="1911302"/>
                    <a:pt x="6893352" y="1891006"/>
                  </a:cubicBezTo>
                  <a:cubicBezTo>
                    <a:pt x="6792229" y="1882144"/>
                    <a:pt x="6698108" y="1853129"/>
                    <a:pt x="6613136" y="1796814"/>
                  </a:cubicBezTo>
                  <a:cubicBezTo>
                    <a:pt x="6590624" y="1765870"/>
                    <a:pt x="6559108" y="1743787"/>
                    <a:pt x="6532809" y="1716487"/>
                  </a:cubicBezTo>
                  <a:cubicBezTo>
                    <a:pt x="6479924" y="1661530"/>
                    <a:pt x="6479210" y="1662245"/>
                    <a:pt x="6515443" y="1597855"/>
                  </a:cubicBezTo>
                  <a:cubicBezTo>
                    <a:pt x="6519516" y="1590565"/>
                    <a:pt x="6523233" y="1583133"/>
                    <a:pt x="6526949" y="1575700"/>
                  </a:cubicBezTo>
                  <a:cubicBezTo>
                    <a:pt x="6575117" y="1478222"/>
                    <a:pt x="6604489" y="1374025"/>
                    <a:pt x="6607061" y="1266755"/>
                  </a:cubicBezTo>
                  <a:cubicBezTo>
                    <a:pt x="6608277" y="1215872"/>
                    <a:pt x="6583764" y="1174279"/>
                    <a:pt x="6575903" y="1159629"/>
                  </a:cubicBezTo>
                  <a:cubicBezTo>
                    <a:pt x="6541527" y="1095310"/>
                    <a:pt x="6480782" y="1087020"/>
                    <a:pt x="6431042" y="1139333"/>
                  </a:cubicBezTo>
                  <a:cubicBezTo>
                    <a:pt x="6415320" y="1155913"/>
                    <a:pt x="6403242" y="1174922"/>
                    <a:pt x="6393237" y="1195147"/>
                  </a:cubicBezTo>
                  <a:cubicBezTo>
                    <a:pt x="6326274" y="1330503"/>
                    <a:pt x="6323558" y="1468860"/>
                    <a:pt x="6378730" y="1607931"/>
                  </a:cubicBezTo>
                  <a:cubicBezTo>
                    <a:pt x="6388664" y="1633016"/>
                    <a:pt x="6384018" y="1643593"/>
                    <a:pt x="6363721" y="1655456"/>
                  </a:cubicBezTo>
                  <a:cubicBezTo>
                    <a:pt x="6327060" y="1676967"/>
                    <a:pt x="6287825" y="1689759"/>
                    <a:pt x="6245518" y="1689759"/>
                  </a:cubicBezTo>
                  <a:cubicBezTo>
                    <a:pt x="6167835" y="1689831"/>
                    <a:pt x="6119238" y="1646737"/>
                    <a:pt x="6104517" y="1570912"/>
                  </a:cubicBezTo>
                  <a:cubicBezTo>
                    <a:pt x="6093940" y="1516527"/>
                    <a:pt x="6100086" y="1461999"/>
                    <a:pt x="6098157" y="1407614"/>
                  </a:cubicBezTo>
                  <a:cubicBezTo>
                    <a:pt x="6093011" y="1262753"/>
                    <a:pt x="5986027" y="1175423"/>
                    <a:pt x="5842310" y="1197863"/>
                  </a:cubicBezTo>
                  <a:cubicBezTo>
                    <a:pt x="5791855" y="1205795"/>
                    <a:pt x="5747404" y="1224305"/>
                    <a:pt x="5705454" y="1261324"/>
                  </a:cubicBezTo>
                  <a:cubicBezTo>
                    <a:pt x="5703810" y="1257108"/>
                    <a:pt x="5705526" y="1252177"/>
                    <a:pt x="5705311" y="1250104"/>
                  </a:cubicBezTo>
                  <a:cubicBezTo>
                    <a:pt x="5702810" y="1230808"/>
                    <a:pt x="5716245" y="1204866"/>
                    <a:pt x="5683371" y="1198435"/>
                  </a:cubicBezTo>
                  <a:cubicBezTo>
                    <a:pt x="5650282" y="1191931"/>
                    <a:pt x="5643708" y="1218088"/>
                    <a:pt x="5634632" y="1239313"/>
                  </a:cubicBezTo>
                  <a:cubicBezTo>
                    <a:pt x="5606331" y="1305132"/>
                    <a:pt x="5596040" y="1375597"/>
                    <a:pt x="5583462" y="1445419"/>
                  </a:cubicBezTo>
                  <a:cubicBezTo>
                    <a:pt x="5572528" y="1506308"/>
                    <a:pt x="5559950" y="1567125"/>
                    <a:pt x="5519930" y="1616722"/>
                  </a:cubicBezTo>
                  <a:cubicBezTo>
                    <a:pt x="5481838" y="1663960"/>
                    <a:pt x="5433528" y="1699765"/>
                    <a:pt x="5370138" y="1688330"/>
                  </a:cubicBezTo>
                  <a:cubicBezTo>
                    <a:pt x="5305819" y="1676753"/>
                    <a:pt x="5295457" y="1618008"/>
                    <a:pt x="5284808" y="1565481"/>
                  </a:cubicBezTo>
                  <a:cubicBezTo>
                    <a:pt x="5266656" y="1475292"/>
                    <a:pt x="5267156" y="1384245"/>
                    <a:pt x="5277876" y="1293126"/>
                  </a:cubicBezTo>
                  <a:cubicBezTo>
                    <a:pt x="5278305" y="1289624"/>
                    <a:pt x="5280306" y="1286265"/>
                    <a:pt x="5280449" y="1282764"/>
                  </a:cubicBezTo>
                  <a:cubicBezTo>
                    <a:pt x="5281521" y="1262325"/>
                    <a:pt x="5271873" y="1247460"/>
                    <a:pt x="5252506" y="1242886"/>
                  </a:cubicBezTo>
                  <a:cubicBezTo>
                    <a:pt x="5232210" y="1238098"/>
                    <a:pt x="5222634" y="1251105"/>
                    <a:pt x="5217988" y="1269686"/>
                  </a:cubicBezTo>
                  <a:cubicBezTo>
                    <a:pt x="5195834" y="1358731"/>
                    <a:pt x="5164889" y="1444276"/>
                    <a:pt x="5114578" y="1521673"/>
                  </a:cubicBezTo>
                  <a:cubicBezTo>
                    <a:pt x="5069340" y="1591351"/>
                    <a:pt x="5025246" y="1662674"/>
                    <a:pt x="4951422" y="1707054"/>
                  </a:cubicBezTo>
                  <a:cubicBezTo>
                    <a:pt x="4919835" y="1726064"/>
                    <a:pt x="4886603" y="1743430"/>
                    <a:pt x="4847726" y="1726135"/>
                  </a:cubicBezTo>
                  <a:cubicBezTo>
                    <a:pt x="4772402" y="1680540"/>
                    <a:pt x="4738455" y="1607788"/>
                    <a:pt x="4716087" y="1527175"/>
                  </a:cubicBezTo>
                  <a:cubicBezTo>
                    <a:pt x="4702437" y="1477936"/>
                    <a:pt x="4695719" y="1427481"/>
                    <a:pt x="4686643" y="1377455"/>
                  </a:cubicBezTo>
                  <a:cubicBezTo>
                    <a:pt x="4682498" y="1354586"/>
                    <a:pt x="4690574" y="1335863"/>
                    <a:pt x="4704867" y="1318568"/>
                  </a:cubicBezTo>
                  <a:cubicBezTo>
                    <a:pt x="4741171" y="1274688"/>
                    <a:pt x="4772473" y="1227235"/>
                    <a:pt x="4804704" y="1180354"/>
                  </a:cubicBezTo>
                  <a:cubicBezTo>
                    <a:pt x="4879028" y="1069940"/>
                    <a:pt x="4942203" y="953237"/>
                    <a:pt x="4994730" y="831102"/>
                  </a:cubicBezTo>
                  <a:cubicBezTo>
                    <a:pt x="5042112" y="720902"/>
                    <a:pt x="5083276" y="608630"/>
                    <a:pt x="5093710" y="487711"/>
                  </a:cubicBezTo>
                  <a:cubicBezTo>
                    <a:pt x="5095711" y="409242"/>
                    <a:pt x="5096283" y="330773"/>
                    <a:pt x="5066339" y="256091"/>
                  </a:cubicBezTo>
                  <a:cubicBezTo>
                    <a:pt x="5017814" y="134886"/>
                    <a:pt x="4909829" y="42410"/>
                    <a:pt x="4816138" y="13252"/>
                  </a:cubicBezTo>
                  <a:cubicBezTo>
                    <a:pt x="4685857" y="-27340"/>
                    <a:pt x="4594596" y="26544"/>
                    <a:pt x="4575729" y="158112"/>
                  </a:cubicBezTo>
                  <a:cubicBezTo>
                    <a:pt x="4561292" y="259093"/>
                    <a:pt x="4556219" y="361146"/>
                    <a:pt x="4555361" y="463055"/>
                  </a:cubicBezTo>
                  <a:cubicBezTo>
                    <a:pt x="4554146" y="600769"/>
                    <a:pt x="4551645" y="738412"/>
                    <a:pt x="4560363" y="876197"/>
                  </a:cubicBezTo>
                  <a:cubicBezTo>
                    <a:pt x="4568439" y="1003977"/>
                    <a:pt x="4578873" y="1131328"/>
                    <a:pt x="4596811" y="1258037"/>
                  </a:cubicBezTo>
                  <a:cubicBezTo>
                    <a:pt x="4602885" y="1300916"/>
                    <a:pt x="4607388" y="1339793"/>
                    <a:pt x="4566652" y="1372667"/>
                  </a:cubicBezTo>
                  <a:cubicBezTo>
                    <a:pt x="4534707" y="1398466"/>
                    <a:pt x="4510981" y="1434199"/>
                    <a:pt x="4481894" y="1463929"/>
                  </a:cubicBezTo>
                  <a:cubicBezTo>
                    <a:pt x="4401282" y="1546471"/>
                    <a:pt x="4317095" y="1625297"/>
                    <a:pt x="4221689" y="1690617"/>
                  </a:cubicBezTo>
                  <a:cubicBezTo>
                    <a:pt x="4168519" y="1726993"/>
                    <a:pt x="4122423" y="1702552"/>
                    <a:pt x="4118779" y="1638018"/>
                  </a:cubicBezTo>
                  <a:cubicBezTo>
                    <a:pt x="4116706" y="1601356"/>
                    <a:pt x="4116134" y="1564766"/>
                    <a:pt x="4124924" y="1528248"/>
                  </a:cubicBezTo>
                  <a:cubicBezTo>
                    <a:pt x="4136288" y="1481009"/>
                    <a:pt x="4144220" y="1433198"/>
                    <a:pt x="4140862" y="1383959"/>
                  </a:cubicBezTo>
                  <a:cubicBezTo>
                    <a:pt x="4136931" y="1326501"/>
                    <a:pt x="4097339" y="1275974"/>
                    <a:pt x="4041810" y="1263254"/>
                  </a:cubicBezTo>
                  <a:cubicBezTo>
                    <a:pt x="3970702" y="1246888"/>
                    <a:pt x="3915174" y="1280262"/>
                    <a:pt x="3863004" y="1322141"/>
                  </a:cubicBezTo>
                  <a:cubicBezTo>
                    <a:pt x="3835704" y="1344081"/>
                    <a:pt x="3816480" y="1373739"/>
                    <a:pt x="3790466" y="1406828"/>
                  </a:cubicBezTo>
                  <a:cubicBezTo>
                    <a:pt x="3790538" y="1343438"/>
                    <a:pt x="3789323" y="1287909"/>
                    <a:pt x="3784177" y="1232595"/>
                  </a:cubicBezTo>
                  <a:cubicBezTo>
                    <a:pt x="3782677" y="1216301"/>
                    <a:pt x="3781248" y="1201222"/>
                    <a:pt x="3764453" y="1194147"/>
                  </a:cubicBezTo>
                  <a:cubicBezTo>
                    <a:pt x="3746372" y="1186571"/>
                    <a:pt x="3732794" y="1194933"/>
                    <a:pt x="3720287" y="1208011"/>
                  </a:cubicBezTo>
                  <a:cubicBezTo>
                    <a:pt x="3702207" y="1226949"/>
                    <a:pt x="3683983" y="1245816"/>
                    <a:pt x="3664401" y="1263111"/>
                  </a:cubicBezTo>
                  <a:cubicBezTo>
                    <a:pt x="3616091" y="1305776"/>
                    <a:pt x="3565636" y="1344581"/>
                    <a:pt x="3500102" y="1358731"/>
                  </a:cubicBezTo>
                  <a:cubicBezTo>
                    <a:pt x="3430995" y="1373668"/>
                    <a:pt x="3382256" y="1354229"/>
                    <a:pt x="3344594" y="1295127"/>
                  </a:cubicBezTo>
                  <a:cubicBezTo>
                    <a:pt x="3333159" y="1277189"/>
                    <a:pt x="3318294" y="1261539"/>
                    <a:pt x="3305288" y="1244673"/>
                  </a:cubicBezTo>
                  <a:cubicBezTo>
                    <a:pt x="3294067" y="1230094"/>
                    <a:pt x="3279489" y="1224377"/>
                    <a:pt x="3261408" y="1227378"/>
                  </a:cubicBezTo>
                  <a:cubicBezTo>
                    <a:pt x="3235252" y="1237383"/>
                    <a:pt x="3236538" y="1259466"/>
                    <a:pt x="3239325" y="1280834"/>
                  </a:cubicBezTo>
                  <a:cubicBezTo>
                    <a:pt x="3243756" y="1314852"/>
                    <a:pt x="3262408" y="1342151"/>
                    <a:pt x="3284348" y="1367450"/>
                  </a:cubicBezTo>
                  <a:cubicBezTo>
                    <a:pt x="3300714" y="1382244"/>
                    <a:pt x="3311005" y="1400253"/>
                    <a:pt x="3316365" y="1421835"/>
                  </a:cubicBezTo>
                  <a:cubicBezTo>
                    <a:pt x="3354027" y="1573914"/>
                    <a:pt x="3248044" y="1757866"/>
                    <a:pt x="3043510" y="1704553"/>
                  </a:cubicBezTo>
                  <a:cubicBezTo>
                    <a:pt x="2896577" y="1659386"/>
                    <a:pt x="2848624" y="1515455"/>
                    <a:pt x="2939885" y="1392249"/>
                  </a:cubicBezTo>
                  <a:cubicBezTo>
                    <a:pt x="3001202" y="1309420"/>
                    <a:pt x="3086246" y="1263111"/>
                    <a:pt x="3183725" y="1236240"/>
                  </a:cubicBezTo>
                  <a:cubicBezTo>
                    <a:pt x="3202878" y="1230951"/>
                    <a:pt x="3224318" y="1228807"/>
                    <a:pt x="3232750" y="1206081"/>
                  </a:cubicBezTo>
                  <a:cubicBezTo>
                    <a:pt x="3234823" y="1182283"/>
                    <a:pt x="3234894" y="1161201"/>
                    <a:pt x="3202949" y="1155698"/>
                  </a:cubicBezTo>
                  <a:cubicBezTo>
                    <a:pt x="3113260" y="1140190"/>
                    <a:pt x="3023285" y="1138475"/>
                    <a:pt x="2933382" y="1150624"/>
                  </a:cubicBezTo>
                  <a:cubicBezTo>
                    <a:pt x="2777873" y="1171564"/>
                    <a:pt x="2631941" y="1224234"/>
                    <a:pt x="2489367" y="1287338"/>
                  </a:cubicBezTo>
                  <a:cubicBezTo>
                    <a:pt x="2329713" y="1358017"/>
                    <a:pt x="2175205" y="1439702"/>
                    <a:pt x="2013122" y="1505164"/>
                  </a:cubicBezTo>
                  <a:cubicBezTo>
                    <a:pt x="1880482" y="1558692"/>
                    <a:pt x="1744340" y="1599927"/>
                    <a:pt x="1601266" y="1611076"/>
                  </a:cubicBezTo>
                  <a:cubicBezTo>
                    <a:pt x="1445972" y="1623154"/>
                    <a:pt x="1298181" y="1596568"/>
                    <a:pt x="1164827" y="1510524"/>
                  </a:cubicBezTo>
                  <a:cubicBezTo>
                    <a:pt x="1155108" y="1504235"/>
                    <a:pt x="1144531" y="1493372"/>
                    <a:pt x="1132882" y="1503163"/>
                  </a:cubicBezTo>
                  <a:cubicBezTo>
                    <a:pt x="1116731" y="1516741"/>
                    <a:pt x="1108012" y="1505236"/>
                    <a:pt x="1096578" y="1496803"/>
                  </a:cubicBezTo>
                  <a:cubicBezTo>
                    <a:pt x="1056485" y="1467144"/>
                    <a:pt x="1015750" y="1438344"/>
                    <a:pt x="975730" y="1408614"/>
                  </a:cubicBezTo>
                  <a:cubicBezTo>
                    <a:pt x="964223" y="1400038"/>
                    <a:pt x="956148" y="1396394"/>
                    <a:pt x="941712" y="1406542"/>
                  </a:cubicBezTo>
                  <a:cubicBezTo>
                    <a:pt x="882253" y="1448349"/>
                    <a:pt x="833299" y="1445919"/>
                    <a:pt x="775198" y="1402397"/>
                  </a:cubicBezTo>
                  <a:cubicBezTo>
                    <a:pt x="679219" y="1330503"/>
                    <a:pt x="583099" y="1258894"/>
                    <a:pt x="486763" y="1187500"/>
                  </a:cubicBezTo>
                  <a:cubicBezTo>
                    <a:pt x="440168" y="1152983"/>
                    <a:pt x="421658" y="1104315"/>
                    <a:pt x="440239" y="1050501"/>
                  </a:cubicBezTo>
                  <a:cubicBezTo>
                    <a:pt x="447457" y="1029633"/>
                    <a:pt x="444027" y="1017770"/>
                    <a:pt x="427089" y="1005478"/>
                  </a:cubicBezTo>
                  <a:cubicBezTo>
                    <a:pt x="332970" y="937085"/>
                    <a:pt x="238849" y="868622"/>
                    <a:pt x="145730" y="798871"/>
                  </a:cubicBezTo>
                  <a:cubicBezTo>
                    <a:pt x="125148" y="783435"/>
                    <a:pt x="115715" y="786293"/>
                    <a:pt x="101993" y="807304"/>
                  </a:cubicBezTo>
                  <a:cubicBezTo>
                    <a:pt x="16664" y="938515"/>
                    <a:pt x="-13209" y="1083804"/>
                    <a:pt x="5229" y="1235954"/>
                  </a:cubicBezTo>
                  <a:cubicBezTo>
                    <a:pt x="34816" y="1479794"/>
                    <a:pt x="158094" y="1673679"/>
                    <a:pt x="346048" y="1828545"/>
                  </a:cubicBezTo>
                  <a:cubicBezTo>
                    <a:pt x="357554" y="1837979"/>
                    <a:pt x="369060" y="1847912"/>
                    <a:pt x="386640" y="1848270"/>
                  </a:cubicBezTo>
                  <a:cubicBezTo>
                    <a:pt x="468754" y="1849770"/>
                    <a:pt x="550439" y="1848484"/>
                    <a:pt x="631123" y="1829831"/>
                  </a:cubicBezTo>
                  <a:cubicBezTo>
                    <a:pt x="821150" y="1785809"/>
                    <a:pt x="979874" y="1689974"/>
                    <a:pt x="1109584" y="1542255"/>
                  </a:cubicBezTo>
                  <a:cubicBezTo>
                    <a:pt x="1142387" y="1582061"/>
                    <a:pt x="1248727" y="1636446"/>
                    <a:pt x="1260090" y="1640877"/>
                  </a:cubicBezTo>
                  <a:cubicBezTo>
                    <a:pt x="1331556" y="1668820"/>
                    <a:pt x="1406237" y="1682899"/>
                    <a:pt x="1482348" y="1686472"/>
                  </a:cubicBezTo>
                  <a:cubicBezTo>
                    <a:pt x="1626279" y="1693190"/>
                    <a:pt x="1766066" y="1669177"/>
                    <a:pt x="1902707" y="1624583"/>
                  </a:cubicBezTo>
                  <a:cubicBezTo>
                    <a:pt x="1940370" y="1610004"/>
                    <a:pt x="1979247" y="1598927"/>
                    <a:pt x="2016981" y="1584276"/>
                  </a:cubicBezTo>
                  <a:cubicBezTo>
                    <a:pt x="2183281" y="1519814"/>
                    <a:pt x="2340147" y="1434842"/>
                    <a:pt x="2502946" y="1362876"/>
                  </a:cubicBezTo>
                  <a:cubicBezTo>
                    <a:pt x="2607285" y="1316710"/>
                    <a:pt x="2712840" y="1274188"/>
                    <a:pt x="2824397" y="1248103"/>
                  </a:cubicBezTo>
                  <a:cubicBezTo>
                    <a:pt x="2887644" y="1229808"/>
                    <a:pt x="2952749" y="1223162"/>
                    <a:pt x="3014566" y="1217873"/>
                  </a:cubicBezTo>
                  <a:cubicBezTo>
                    <a:pt x="2983836" y="1233738"/>
                    <a:pt x="2955465" y="1259466"/>
                    <a:pt x="2926021" y="1283335"/>
                  </a:cubicBezTo>
                  <a:cubicBezTo>
                    <a:pt x="2683181" y="1480080"/>
                    <a:pt x="2868134" y="1734783"/>
                    <a:pt x="3004704" y="1780520"/>
                  </a:cubicBezTo>
                  <a:cubicBezTo>
                    <a:pt x="3081387" y="1806176"/>
                    <a:pt x="3157640" y="1805891"/>
                    <a:pt x="3232464" y="1772588"/>
                  </a:cubicBezTo>
                  <a:cubicBezTo>
                    <a:pt x="3307432" y="1740786"/>
                    <a:pt x="3352098" y="1680898"/>
                    <a:pt x="3384257" y="1609361"/>
                  </a:cubicBezTo>
                  <a:cubicBezTo>
                    <a:pt x="3408055" y="1552903"/>
                    <a:pt x="3410485" y="1493515"/>
                    <a:pt x="3405053" y="1432770"/>
                  </a:cubicBezTo>
                  <a:cubicBezTo>
                    <a:pt x="3464370" y="1441202"/>
                    <a:pt x="3519041" y="1437629"/>
                    <a:pt x="3572068" y="1414760"/>
                  </a:cubicBezTo>
                  <a:cubicBezTo>
                    <a:pt x="3623237" y="1392677"/>
                    <a:pt x="3665974" y="1357445"/>
                    <a:pt x="3713427" y="1325571"/>
                  </a:cubicBezTo>
                  <a:cubicBezTo>
                    <a:pt x="3707924" y="1411616"/>
                    <a:pt x="3723718" y="1493658"/>
                    <a:pt x="3731722" y="1576272"/>
                  </a:cubicBezTo>
                  <a:cubicBezTo>
                    <a:pt x="3732365" y="1621009"/>
                    <a:pt x="3732365" y="1665818"/>
                    <a:pt x="3733866" y="1710556"/>
                  </a:cubicBezTo>
                  <a:cubicBezTo>
                    <a:pt x="3734438" y="1727422"/>
                    <a:pt x="3739583" y="1744430"/>
                    <a:pt x="3757378" y="1750934"/>
                  </a:cubicBezTo>
                  <a:cubicBezTo>
                    <a:pt x="3775601" y="1757651"/>
                    <a:pt x="3788894" y="1747575"/>
                    <a:pt x="3799257" y="1733210"/>
                  </a:cubicBezTo>
                  <a:cubicBezTo>
                    <a:pt x="3809834" y="1692618"/>
                    <a:pt x="3804474" y="1650954"/>
                    <a:pt x="3807404" y="1609861"/>
                  </a:cubicBezTo>
                  <a:cubicBezTo>
                    <a:pt x="3814622" y="1507808"/>
                    <a:pt x="3859216" y="1424480"/>
                    <a:pt x="3938972" y="1360018"/>
                  </a:cubicBezTo>
                  <a:cubicBezTo>
                    <a:pt x="3952979" y="1348726"/>
                    <a:pt x="3968987" y="1341079"/>
                    <a:pt x="3986424" y="1336506"/>
                  </a:cubicBezTo>
                  <a:cubicBezTo>
                    <a:pt x="4025016" y="1326429"/>
                    <a:pt x="4059462" y="1346940"/>
                    <a:pt x="4064465" y="1386603"/>
                  </a:cubicBezTo>
                  <a:cubicBezTo>
                    <a:pt x="4068252" y="1416475"/>
                    <a:pt x="4068324" y="1446920"/>
                    <a:pt x="4069110" y="1477150"/>
                  </a:cubicBezTo>
                  <a:cubicBezTo>
                    <a:pt x="4064822" y="1528891"/>
                    <a:pt x="4048886" y="1579274"/>
                    <a:pt x="4053388" y="1632230"/>
                  </a:cubicBezTo>
                  <a:cubicBezTo>
                    <a:pt x="4058104" y="1687329"/>
                    <a:pt x="4076042" y="1734497"/>
                    <a:pt x="4126997" y="1762154"/>
                  </a:cubicBezTo>
                  <a:cubicBezTo>
                    <a:pt x="4178381" y="1790025"/>
                    <a:pt x="4224333" y="1769372"/>
                    <a:pt x="4266283" y="1739571"/>
                  </a:cubicBezTo>
                  <a:cubicBezTo>
                    <a:pt x="4326314" y="1696906"/>
                    <a:pt x="4382415" y="1649238"/>
                    <a:pt x="4436156" y="1598855"/>
                  </a:cubicBezTo>
                  <a:cubicBezTo>
                    <a:pt x="4498331" y="1540682"/>
                    <a:pt x="4560149" y="1482152"/>
                    <a:pt x="4620251" y="1425480"/>
                  </a:cubicBezTo>
                  <a:cubicBezTo>
                    <a:pt x="4623682" y="1443561"/>
                    <a:pt x="4627613" y="1469217"/>
                    <a:pt x="4633473" y="1494444"/>
                  </a:cubicBezTo>
                  <a:cubicBezTo>
                    <a:pt x="4658414" y="1601642"/>
                    <a:pt x="4688072" y="1706411"/>
                    <a:pt x="4783550" y="1776304"/>
                  </a:cubicBezTo>
                  <a:cubicBezTo>
                    <a:pt x="4793555" y="1789025"/>
                    <a:pt x="4807348" y="1795314"/>
                    <a:pt x="4822570" y="1799673"/>
                  </a:cubicBezTo>
                  <a:cubicBezTo>
                    <a:pt x="4882887" y="1816753"/>
                    <a:pt x="4937630" y="1802746"/>
                    <a:pt x="4989156" y="1770229"/>
                  </a:cubicBezTo>
                  <a:cubicBezTo>
                    <a:pt x="5081418" y="1702909"/>
                    <a:pt x="5147809" y="1614220"/>
                    <a:pt x="5203767" y="1514598"/>
                  </a:cubicBezTo>
                  <a:cubicBezTo>
                    <a:pt x="5203552" y="1529748"/>
                    <a:pt x="5203409" y="1544756"/>
                    <a:pt x="5206697" y="1559263"/>
                  </a:cubicBezTo>
                  <a:cubicBezTo>
                    <a:pt x="5213843" y="1597783"/>
                    <a:pt x="5222491" y="1636017"/>
                    <a:pt x="5240500" y="1671107"/>
                  </a:cubicBezTo>
                  <a:cubicBezTo>
                    <a:pt x="5271587" y="1731638"/>
                    <a:pt x="5317397" y="1768443"/>
                    <a:pt x="5390149" y="1764941"/>
                  </a:cubicBezTo>
                  <a:cubicBezTo>
                    <a:pt x="5435744" y="1762726"/>
                    <a:pt x="5475836" y="1748147"/>
                    <a:pt x="5512783" y="1722705"/>
                  </a:cubicBezTo>
                  <a:cubicBezTo>
                    <a:pt x="5539726" y="1703767"/>
                    <a:pt x="5565596" y="1683756"/>
                    <a:pt x="5583534" y="1655456"/>
                  </a:cubicBezTo>
                  <a:cubicBezTo>
                    <a:pt x="5590180" y="1644950"/>
                    <a:pt x="5598398" y="1637232"/>
                    <a:pt x="5612263" y="1641377"/>
                  </a:cubicBezTo>
                  <a:cubicBezTo>
                    <a:pt x="5654142" y="1641449"/>
                    <a:pt x="5665004" y="1632444"/>
                    <a:pt x="5671508" y="1592566"/>
                  </a:cubicBezTo>
                  <a:cubicBezTo>
                    <a:pt x="5679869" y="1541111"/>
                    <a:pt x="5684014" y="1489013"/>
                    <a:pt x="5692161" y="1437558"/>
                  </a:cubicBezTo>
                  <a:cubicBezTo>
                    <a:pt x="5706883" y="1344295"/>
                    <a:pt x="5773775" y="1279905"/>
                    <a:pt x="5867466" y="1267184"/>
                  </a:cubicBezTo>
                  <a:cubicBezTo>
                    <a:pt x="5930284" y="1258680"/>
                    <a:pt x="6001535" y="1297057"/>
                    <a:pt x="6018830" y="1354086"/>
                  </a:cubicBezTo>
                  <a:cubicBezTo>
                    <a:pt x="6024976" y="1374454"/>
                    <a:pt x="6032265" y="1388961"/>
                    <a:pt x="6032694" y="1412330"/>
                  </a:cubicBezTo>
                  <a:cubicBezTo>
                    <a:pt x="6035553" y="1464429"/>
                    <a:pt x="6034266" y="1516527"/>
                    <a:pt x="6040269" y="1568625"/>
                  </a:cubicBezTo>
                  <a:cubicBezTo>
                    <a:pt x="6051489" y="1665175"/>
                    <a:pt x="6109234" y="1730280"/>
                    <a:pt x="6203425" y="1749576"/>
                  </a:cubicBezTo>
                  <a:cubicBezTo>
                    <a:pt x="6272818" y="1763797"/>
                    <a:pt x="6335779" y="1746646"/>
                    <a:pt x="6394166" y="1711699"/>
                  </a:cubicBezTo>
                  <a:cubicBezTo>
                    <a:pt x="6416892" y="1698121"/>
                    <a:pt x="6426897" y="1699765"/>
                    <a:pt x="6441262" y="1721847"/>
                  </a:cubicBezTo>
                  <a:cubicBezTo>
                    <a:pt x="6465989" y="1759795"/>
                    <a:pt x="6498291" y="1791883"/>
                    <a:pt x="6534452" y="1819326"/>
                  </a:cubicBezTo>
                  <a:cubicBezTo>
                    <a:pt x="6707113" y="1950537"/>
                    <a:pt x="6902142" y="1983911"/>
                    <a:pt x="7111036" y="1944033"/>
                  </a:cubicBezTo>
                  <a:cubicBezTo>
                    <a:pt x="7333794" y="1901440"/>
                    <a:pt x="7517316" y="1783093"/>
                    <a:pt x="7685189" y="1636804"/>
                  </a:cubicBezTo>
                  <a:cubicBezTo>
                    <a:pt x="7785669" y="1549187"/>
                    <a:pt x="7872071" y="1447206"/>
                    <a:pt x="7971265" y="1358303"/>
                  </a:cubicBezTo>
                  <a:cubicBezTo>
                    <a:pt x="8088039" y="1253606"/>
                    <a:pt x="8214676" y="1167276"/>
                    <a:pt x="8376903" y="1152983"/>
                  </a:cubicBezTo>
                  <a:cubicBezTo>
                    <a:pt x="8495035" y="1142549"/>
                    <a:pt x="8597874" y="1176280"/>
                    <a:pt x="8676486" y="1268685"/>
                  </a:cubicBezTo>
                  <a:cubicBezTo>
                    <a:pt x="8731657" y="1333504"/>
                    <a:pt x="8768390" y="1409615"/>
                    <a:pt x="8806052" y="1485082"/>
                  </a:cubicBezTo>
                  <a:cubicBezTo>
                    <a:pt x="8839498" y="1551974"/>
                    <a:pt x="8872157" y="1619366"/>
                    <a:pt x="8920754" y="1677253"/>
                  </a:cubicBezTo>
                  <a:cubicBezTo>
                    <a:pt x="8984215" y="1752863"/>
                    <a:pt x="9062470" y="1796386"/>
                    <a:pt x="9163736" y="1799602"/>
                  </a:cubicBezTo>
                  <a:cubicBezTo>
                    <a:pt x="9271721" y="1803032"/>
                    <a:pt x="9369414" y="1767014"/>
                    <a:pt x="9466179" y="1727850"/>
                  </a:cubicBezTo>
                  <a:cubicBezTo>
                    <a:pt x="9733673" y="1619723"/>
                    <a:pt x="10000525" y="1509952"/>
                    <a:pt x="10267163" y="1399753"/>
                  </a:cubicBezTo>
                  <a:cubicBezTo>
                    <a:pt x="10290889" y="1389962"/>
                    <a:pt x="10300037" y="1394107"/>
                    <a:pt x="10308827" y="1417047"/>
                  </a:cubicBezTo>
                  <a:cubicBezTo>
                    <a:pt x="10322405" y="1452423"/>
                    <a:pt x="10340629" y="1486011"/>
                    <a:pt x="10354565" y="1521315"/>
                  </a:cubicBezTo>
                  <a:cubicBezTo>
                    <a:pt x="10363355" y="1543613"/>
                    <a:pt x="10372145" y="1548687"/>
                    <a:pt x="10395872" y="1537681"/>
                  </a:cubicBezTo>
                  <a:cubicBezTo>
                    <a:pt x="10519721" y="1480080"/>
                    <a:pt x="10644500" y="1424480"/>
                    <a:pt x="10769064" y="1368451"/>
                  </a:cubicBezTo>
                  <a:cubicBezTo>
                    <a:pt x="10823235" y="1344010"/>
                    <a:pt x="10823378" y="1344367"/>
                    <a:pt x="10807513" y="1292269"/>
                  </a:cubicBezTo>
                  <a:close/>
                  <a:moveTo>
                    <a:pt x="4749676" y="541524"/>
                  </a:moveTo>
                  <a:cubicBezTo>
                    <a:pt x="4753820" y="460768"/>
                    <a:pt x="4744244" y="378512"/>
                    <a:pt x="4767327" y="298327"/>
                  </a:cubicBezTo>
                  <a:cubicBezTo>
                    <a:pt x="4789553" y="221288"/>
                    <a:pt x="4860304" y="191630"/>
                    <a:pt x="4928125" y="234580"/>
                  </a:cubicBezTo>
                  <a:cubicBezTo>
                    <a:pt x="4945919" y="245800"/>
                    <a:pt x="5049258" y="306332"/>
                    <a:pt x="5007809" y="562892"/>
                  </a:cubicBezTo>
                  <a:cubicBezTo>
                    <a:pt x="4983367" y="713970"/>
                    <a:pt x="4915475" y="850541"/>
                    <a:pt x="4835863" y="980822"/>
                  </a:cubicBezTo>
                  <a:cubicBezTo>
                    <a:pt x="4815066" y="1014911"/>
                    <a:pt x="4799487" y="1052216"/>
                    <a:pt x="4774831" y="1084090"/>
                  </a:cubicBezTo>
                  <a:cubicBezTo>
                    <a:pt x="4752820" y="1058291"/>
                    <a:pt x="4757965" y="1025131"/>
                    <a:pt x="4755678" y="996044"/>
                  </a:cubicBezTo>
                  <a:cubicBezTo>
                    <a:pt x="4743887" y="844824"/>
                    <a:pt x="4741886" y="692745"/>
                    <a:pt x="4749676" y="541524"/>
                  </a:cubicBezTo>
                  <a:close/>
                  <a:moveTo>
                    <a:pt x="6455840" y="1552117"/>
                  </a:moveTo>
                  <a:cubicBezTo>
                    <a:pt x="6451767" y="1560478"/>
                    <a:pt x="6448480" y="1569769"/>
                    <a:pt x="6435401" y="1574271"/>
                  </a:cubicBezTo>
                  <a:cubicBezTo>
                    <a:pt x="6411461" y="1516670"/>
                    <a:pt x="6402384" y="1456782"/>
                    <a:pt x="6405458" y="1395179"/>
                  </a:cubicBezTo>
                  <a:cubicBezTo>
                    <a:pt x="6409103" y="1321641"/>
                    <a:pt x="6430542" y="1253320"/>
                    <a:pt x="6473565" y="1192789"/>
                  </a:cubicBezTo>
                  <a:cubicBezTo>
                    <a:pt x="6494575" y="1163274"/>
                    <a:pt x="6512298" y="1165489"/>
                    <a:pt x="6525734" y="1199864"/>
                  </a:cubicBezTo>
                  <a:cubicBezTo>
                    <a:pt x="6541527" y="1240242"/>
                    <a:pt x="6533523" y="1281620"/>
                    <a:pt x="6526663" y="1322499"/>
                  </a:cubicBezTo>
                  <a:cubicBezTo>
                    <a:pt x="6513299" y="1402182"/>
                    <a:pt x="6491573" y="1479294"/>
                    <a:pt x="6455840" y="1552117"/>
                  </a:cubicBezTo>
                  <a:close/>
                </a:path>
              </a:pathLst>
            </a:custGeom>
            <a:grpFill/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4521</Words>
  <Application>Microsoft Office PowerPoint</Application>
  <PresentationFormat>와이드스크린</PresentationFormat>
  <Paragraphs>537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Infographic Style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67</cp:revision>
  <dcterms:created xsi:type="dcterms:W3CDTF">2020-01-20T05:08:25Z</dcterms:created>
  <dcterms:modified xsi:type="dcterms:W3CDTF">2022-08-11T04:45:28Z</dcterms:modified>
</cp:coreProperties>
</file>